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6480175" cy="12960350"/>
  <p:notesSz cx="6858000" cy="9144000"/>
  <p:embeddedFontLst>
    <p:embeddedFont>
      <p:font typeface="Allerta Stencil" pitchFamily="2" charset="0"/>
      <p:regular r:id="rId8"/>
    </p:embeddedFont>
    <p:embeddedFont>
      <p:font typeface="Cormorant Unicase SemiBold" pitchFamily="2" charset="0"/>
      <p:bold r:id="rId9"/>
    </p:embeddedFont>
    <p:embeddedFont>
      <p:font typeface="Oswald" panose="02000503000000000000" pitchFamily="2" charset="0"/>
      <p:regular r:id="rId10"/>
      <p:bold r:id="rId11"/>
    </p:embeddedFont>
    <p:embeddedFont>
      <p:font typeface="Oswald Medium" pitchFamily="2" charset="0"/>
      <p:regular r:id="rId12"/>
    </p:embeddedFont>
    <p:embeddedFont>
      <p:font typeface="Oswald SemiBold" pitchFamily="2" charset="0"/>
      <p:bold r:id="rId13"/>
    </p:embeddedFont>
    <p:embeddedFont>
      <p:font typeface="Poppins" panose="00000500000000000000" pitchFamily="2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746516" rtl="0" eaLnBrk="1" latinLnBrk="0" hangingPunct="1">
      <a:defRPr sz="1470" kern="1200">
        <a:solidFill>
          <a:schemeClr val="tx1"/>
        </a:solidFill>
        <a:latin typeface="+mn-lt"/>
        <a:ea typeface="+mn-ea"/>
        <a:cs typeface="+mn-cs"/>
      </a:defRPr>
    </a:lvl1pPr>
    <a:lvl2pPr marL="373258" algn="l" defTabSz="746516" rtl="0" eaLnBrk="1" latinLnBrk="0" hangingPunct="1">
      <a:defRPr sz="1470" kern="1200">
        <a:solidFill>
          <a:schemeClr val="tx1"/>
        </a:solidFill>
        <a:latin typeface="+mn-lt"/>
        <a:ea typeface="+mn-ea"/>
        <a:cs typeface="+mn-cs"/>
      </a:defRPr>
    </a:lvl2pPr>
    <a:lvl3pPr marL="746516" algn="l" defTabSz="746516" rtl="0" eaLnBrk="1" latinLnBrk="0" hangingPunct="1">
      <a:defRPr sz="1470" kern="1200">
        <a:solidFill>
          <a:schemeClr val="tx1"/>
        </a:solidFill>
        <a:latin typeface="+mn-lt"/>
        <a:ea typeface="+mn-ea"/>
        <a:cs typeface="+mn-cs"/>
      </a:defRPr>
    </a:lvl3pPr>
    <a:lvl4pPr marL="1119774" algn="l" defTabSz="746516" rtl="0" eaLnBrk="1" latinLnBrk="0" hangingPunct="1">
      <a:defRPr sz="1470" kern="1200">
        <a:solidFill>
          <a:schemeClr val="tx1"/>
        </a:solidFill>
        <a:latin typeface="+mn-lt"/>
        <a:ea typeface="+mn-ea"/>
        <a:cs typeface="+mn-cs"/>
      </a:defRPr>
    </a:lvl4pPr>
    <a:lvl5pPr marL="1493032" algn="l" defTabSz="746516" rtl="0" eaLnBrk="1" latinLnBrk="0" hangingPunct="1">
      <a:defRPr sz="1470" kern="1200">
        <a:solidFill>
          <a:schemeClr val="tx1"/>
        </a:solidFill>
        <a:latin typeface="+mn-lt"/>
        <a:ea typeface="+mn-ea"/>
        <a:cs typeface="+mn-cs"/>
      </a:defRPr>
    </a:lvl5pPr>
    <a:lvl6pPr marL="1866290" algn="l" defTabSz="746516" rtl="0" eaLnBrk="1" latinLnBrk="0" hangingPunct="1">
      <a:defRPr sz="1470" kern="1200">
        <a:solidFill>
          <a:schemeClr val="tx1"/>
        </a:solidFill>
        <a:latin typeface="+mn-lt"/>
        <a:ea typeface="+mn-ea"/>
        <a:cs typeface="+mn-cs"/>
      </a:defRPr>
    </a:lvl6pPr>
    <a:lvl7pPr marL="2239548" algn="l" defTabSz="746516" rtl="0" eaLnBrk="1" latinLnBrk="0" hangingPunct="1">
      <a:defRPr sz="1470" kern="1200">
        <a:solidFill>
          <a:schemeClr val="tx1"/>
        </a:solidFill>
        <a:latin typeface="+mn-lt"/>
        <a:ea typeface="+mn-ea"/>
        <a:cs typeface="+mn-cs"/>
      </a:defRPr>
    </a:lvl7pPr>
    <a:lvl8pPr marL="2612807" algn="l" defTabSz="746516" rtl="0" eaLnBrk="1" latinLnBrk="0" hangingPunct="1">
      <a:defRPr sz="1470" kern="1200">
        <a:solidFill>
          <a:schemeClr val="tx1"/>
        </a:solidFill>
        <a:latin typeface="+mn-lt"/>
        <a:ea typeface="+mn-ea"/>
        <a:cs typeface="+mn-cs"/>
      </a:defRPr>
    </a:lvl8pPr>
    <a:lvl9pPr marL="2986065" algn="l" defTabSz="746516" rtl="0" eaLnBrk="1" latinLnBrk="0" hangingPunct="1">
      <a:defRPr sz="147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9" userDrawn="1">
          <p15:clr>
            <a:srgbClr val="A4A3A4"/>
          </p15:clr>
        </p15:guide>
        <p15:guide id="2" pos="19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25" autoAdjust="0"/>
    <p:restoredTop sz="94622" autoAdjust="0"/>
  </p:normalViewPr>
  <p:slideViewPr>
    <p:cSldViewPr>
      <p:cViewPr varScale="1">
        <p:scale>
          <a:sx n="44" d="100"/>
          <a:sy n="44" d="100"/>
        </p:scale>
        <p:origin x="2573" y="67"/>
      </p:cViewPr>
      <p:guideLst>
        <p:guide orient="horz" pos="1959"/>
        <p:guide pos="19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60864-49C6-4FAC-A7F9-A9E341626741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57475" y="1143000"/>
            <a:ext cx="1543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C4947-4F13-4F7C-A824-49309AD234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3829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46516" rtl="0" eaLnBrk="1" latinLnBrk="0" hangingPunct="1">
      <a:defRPr sz="980" kern="1200">
        <a:solidFill>
          <a:schemeClr val="tx1"/>
        </a:solidFill>
        <a:latin typeface="+mn-lt"/>
        <a:ea typeface="+mn-ea"/>
        <a:cs typeface="+mn-cs"/>
      </a:defRPr>
    </a:lvl1pPr>
    <a:lvl2pPr marL="373258" algn="l" defTabSz="746516" rtl="0" eaLnBrk="1" latinLnBrk="0" hangingPunct="1">
      <a:defRPr sz="980" kern="1200">
        <a:solidFill>
          <a:schemeClr val="tx1"/>
        </a:solidFill>
        <a:latin typeface="+mn-lt"/>
        <a:ea typeface="+mn-ea"/>
        <a:cs typeface="+mn-cs"/>
      </a:defRPr>
    </a:lvl2pPr>
    <a:lvl3pPr marL="746516" algn="l" defTabSz="746516" rtl="0" eaLnBrk="1" latinLnBrk="0" hangingPunct="1">
      <a:defRPr sz="980" kern="1200">
        <a:solidFill>
          <a:schemeClr val="tx1"/>
        </a:solidFill>
        <a:latin typeface="+mn-lt"/>
        <a:ea typeface="+mn-ea"/>
        <a:cs typeface="+mn-cs"/>
      </a:defRPr>
    </a:lvl3pPr>
    <a:lvl4pPr marL="1119774" algn="l" defTabSz="746516" rtl="0" eaLnBrk="1" latinLnBrk="0" hangingPunct="1">
      <a:defRPr sz="980" kern="1200">
        <a:solidFill>
          <a:schemeClr val="tx1"/>
        </a:solidFill>
        <a:latin typeface="+mn-lt"/>
        <a:ea typeface="+mn-ea"/>
        <a:cs typeface="+mn-cs"/>
      </a:defRPr>
    </a:lvl4pPr>
    <a:lvl5pPr marL="1493032" algn="l" defTabSz="746516" rtl="0" eaLnBrk="1" latinLnBrk="0" hangingPunct="1">
      <a:defRPr sz="980" kern="1200">
        <a:solidFill>
          <a:schemeClr val="tx1"/>
        </a:solidFill>
        <a:latin typeface="+mn-lt"/>
        <a:ea typeface="+mn-ea"/>
        <a:cs typeface="+mn-cs"/>
      </a:defRPr>
    </a:lvl5pPr>
    <a:lvl6pPr marL="1866290" algn="l" defTabSz="746516" rtl="0" eaLnBrk="1" latinLnBrk="0" hangingPunct="1">
      <a:defRPr sz="980" kern="1200">
        <a:solidFill>
          <a:schemeClr val="tx1"/>
        </a:solidFill>
        <a:latin typeface="+mn-lt"/>
        <a:ea typeface="+mn-ea"/>
        <a:cs typeface="+mn-cs"/>
      </a:defRPr>
    </a:lvl6pPr>
    <a:lvl7pPr marL="2239548" algn="l" defTabSz="746516" rtl="0" eaLnBrk="1" latinLnBrk="0" hangingPunct="1">
      <a:defRPr sz="980" kern="1200">
        <a:solidFill>
          <a:schemeClr val="tx1"/>
        </a:solidFill>
        <a:latin typeface="+mn-lt"/>
        <a:ea typeface="+mn-ea"/>
        <a:cs typeface="+mn-cs"/>
      </a:defRPr>
    </a:lvl7pPr>
    <a:lvl8pPr marL="2612807" algn="l" defTabSz="746516" rtl="0" eaLnBrk="1" latinLnBrk="0" hangingPunct="1">
      <a:defRPr sz="980" kern="1200">
        <a:solidFill>
          <a:schemeClr val="tx1"/>
        </a:solidFill>
        <a:latin typeface="+mn-lt"/>
        <a:ea typeface="+mn-ea"/>
        <a:cs typeface="+mn-cs"/>
      </a:defRPr>
    </a:lvl8pPr>
    <a:lvl9pPr marL="2986065" algn="l" defTabSz="746516" rtl="0" eaLnBrk="1" latinLnBrk="0" hangingPunct="1">
      <a:defRPr sz="9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7475" y="1143000"/>
            <a:ext cx="15430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FONTS: Oswald, Cormorant </a:t>
            </a:r>
            <a:r>
              <a:rPr lang="en-IN" dirty="0" err="1"/>
              <a:t>Unicase</a:t>
            </a:r>
            <a:r>
              <a:rPr lang="en-IN" dirty="0"/>
              <a:t> </a:t>
            </a:r>
            <a:r>
              <a:rPr lang="en-IN" dirty="0" err="1"/>
              <a:t>SemiBold</a:t>
            </a:r>
            <a:r>
              <a:rPr lang="en-IN" dirty="0"/>
              <a:t>, </a:t>
            </a:r>
            <a:r>
              <a:rPr lang="en-IN" dirty="0" err="1"/>
              <a:t>Allerta</a:t>
            </a:r>
            <a:r>
              <a:rPr lang="en-IN" dirty="0"/>
              <a:t> Stencil, Poppins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C4947-4F13-4F7C-A824-49309AD234C4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5135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7475" y="1143000"/>
            <a:ext cx="15430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C4947-4F13-4F7C-A824-49309AD234C4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6446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573" y="1932533"/>
            <a:ext cx="5287823" cy="13334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145" y="3525215"/>
            <a:ext cx="4354678" cy="158980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3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4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5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6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7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88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10202" y="249128"/>
            <a:ext cx="1399718" cy="530798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1048" y="249128"/>
            <a:ext cx="4095471" cy="53079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414" y="3997549"/>
            <a:ext cx="5287823" cy="1235553"/>
          </a:xfrm>
        </p:spPr>
        <p:txBody>
          <a:bodyPr anchor="t"/>
          <a:lstStyle>
            <a:lvl1pPr algn="l">
              <a:defRPr sz="2721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414" y="2636712"/>
            <a:ext cx="5287823" cy="1360836"/>
          </a:xfrm>
        </p:spPr>
        <p:txBody>
          <a:bodyPr anchor="b"/>
          <a:lstStyle>
            <a:lvl1pPr marL="0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1pPr>
            <a:lvl2pPr marL="311033" indent="0">
              <a:buNone/>
              <a:defRPr sz="1225">
                <a:solidFill>
                  <a:schemeClr val="tx1">
                    <a:tint val="75000"/>
                  </a:schemeClr>
                </a:solidFill>
              </a:defRPr>
            </a:lvl2pPr>
            <a:lvl3pPr marL="622066" indent="0">
              <a:buNone/>
              <a:defRPr sz="1088">
                <a:solidFill>
                  <a:schemeClr val="tx1">
                    <a:tint val="75000"/>
                  </a:schemeClr>
                </a:solidFill>
              </a:defRPr>
            </a:lvl3pPr>
            <a:lvl4pPr marL="933099" indent="0">
              <a:buNone/>
              <a:defRPr sz="952">
                <a:solidFill>
                  <a:schemeClr val="tx1">
                    <a:tint val="75000"/>
                  </a:schemeClr>
                </a:solidFill>
              </a:defRPr>
            </a:lvl4pPr>
            <a:lvl5pPr marL="1244133" indent="0">
              <a:buNone/>
              <a:defRPr sz="952">
                <a:solidFill>
                  <a:schemeClr val="tx1">
                    <a:tint val="75000"/>
                  </a:schemeClr>
                </a:solidFill>
              </a:defRPr>
            </a:lvl5pPr>
            <a:lvl6pPr marL="1555166" indent="0">
              <a:buNone/>
              <a:defRPr sz="952">
                <a:solidFill>
                  <a:schemeClr val="tx1">
                    <a:tint val="75000"/>
                  </a:schemeClr>
                </a:solidFill>
              </a:defRPr>
            </a:lvl6pPr>
            <a:lvl7pPr marL="1866199" indent="0">
              <a:buNone/>
              <a:defRPr sz="952">
                <a:solidFill>
                  <a:schemeClr val="tx1">
                    <a:tint val="75000"/>
                  </a:schemeClr>
                </a:solidFill>
              </a:defRPr>
            </a:lvl7pPr>
            <a:lvl8pPr marL="2177232" indent="0">
              <a:buNone/>
              <a:defRPr sz="952">
                <a:solidFill>
                  <a:schemeClr val="tx1">
                    <a:tint val="75000"/>
                  </a:schemeClr>
                </a:solidFill>
              </a:defRPr>
            </a:lvl8pPr>
            <a:lvl9pPr marL="2488265" indent="0">
              <a:buNone/>
              <a:defRPr sz="9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1049" y="1451560"/>
            <a:ext cx="2747594" cy="4105551"/>
          </a:xfrm>
        </p:spPr>
        <p:txBody>
          <a:bodyPr/>
          <a:lstStyle>
            <a:lvl1pPr>
              <a:defRPr sz="1905"/>
            </a:lvl1pPr>
            <a:lvl2pPr>
              <a:defRPr sz="1633"/>
            </a:lvl2pPr>
            <a:lvl3pPr>
              <a:defRPr sz="1361"/>
            </a:lvl3pPr>
            <a:lvl4pPr>
              <a:defRPr sz="1225"/>
            </a:lvl4pPr>
            <a:lvl5pPr>
              <a:defRPr sz="1225"/>
            </a:lvl5pPr>
            <a:lvl6pPr>
              <a:defRPr sz="1225"/>
            </a:lvl6pPr>
            <a:lvl7pPr>
              <a:defRPr sz="1225"/>
            </a:lvl7pPr>
            <a:lvl8pPr>
              <a:defRPr sz="1225"/>
            </a:lvl8pPr>
            <a:lvl9pPr>
              <a:defRPr sz="12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62326" y="1451560"/>
            <a:ext cx="2747594" cy="4105551"/>
          </a:xfrm>
        </p:spPr>
        <p:txBody>
          <a:bodyPr/>
          <a:lstStyle>
            <a:lvl1pPr>
              <a:defRPr sz="1905"/>
            </a:lvl1pPr>
            <a:lvl2pPr>
              <a:defRPr sz="1633"/>
            </a:lvl2pPr>
            <a:lvl3pPr>
              <a:defRPr sz="1361"/>
            </a:lvl3pPr>
            <a:lvl4pPr>
              <a:defRPr sz="1225"/>
            </a:lvl4pPr>
            <a:lvl5pPr>
              <a:defRPr sz="1225"/>
            </a:lvl5pPr>
            <a:lvl6pPr>
              <a:defRPr sz="1225"/>
            </a:lvl6pPr>
            <a:lvl7pPr>
              <a:defRPr sz="1225"/>
            </a:lvl7pPr>
            <a:lvl8pPr>
              <a:defRPr sz="1225"/>
            </a:lvl8pPr>
            <a:lvl9pPr>
              <a:defRPr sz="12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048" y="1392518"/>
            <a:ext cx="2748675" cy="580335"/>
          </a:xfrm>
        </p:spPr>
        <p:txBody>
          <a:bodyPr anchor="b"/>
          <a:lstStyle>
            <a:lvl1pPr marL="0" indent="0">
              <a:buNone/>
              <a:defRPr sz="1633" b="1"/>
            </a:lvl1pPr>
            <a:lvl2pPr marL="311033" indent="0">
              <a:buNone/>
              <a:defRPr sz="1361" b="1"/>
            </a:lvl2pPr>
            <a:lvl3pPr marL="622066" indent="0">
              <a:buNone/>
              <a:defRPr sz="1225" b="1"/>
            </a:lvl3pPr>
            <a:lvl4pPr marL="933099" indent="0">
              <a:buNone/>
              <a:defRPr sz="1088" b="1"/>
            </a:lvl4pPr>
            <a:lvl5pPr marL="1244133" indent="0">
              <a:buNone/>
              <a:defRPr sz="1088" b="1"/>
            </a:lvl5pPr>
            <a:lvl6pPr marL="1555166" indent="0">
              <a:buNone/>
              <a:defRPr sz="1088" b="1"/>
            </a:lvl6pPr>
            <a:lvl7pPr marL="1866199" indent="0">
              <a:buNone/>
              <a:defRPr sz="1088" b="1"/>
            </a:lvl7pPr>
            <a:lvl8pPr marL="2177232" indent="0">
              <a:buNone/>
              <a:defRPr sz="1088" b="1"/>
            </a:lvl8pPr>
            <a:lvl9pPr marL="2488265" indent="0">
              <a:buNone/>
              <a:defRPr sz="10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1048" y="1972853"/>
            <a:ext cx="2748675" cy="3584257"/>
          </a:xfrm>
        </p:spPr>
        <p:txBody>
          <a:bodyPr/>
          <a:lstStyle>
            <a:lvl1pPr>
              <a:defRPr sz="1633"/>
            </a:lvl1pPr>
            <a:lvl2pPr>
              <a:defRPr sz="1361"/>
            </a:lvl2pPr>
            <a:lvl3pPr>
              <a:defRPr sz="1225"/>
            </a:lvl3pPr>
            <a:lvl4pPr>
              <a:defRPr sz="1088"/>
            </a:lvl4pPr>
            <a:lvl5pPr>
              <a:defRPr sz="1088"/>
            </a:lvl5pPr>
            <a:lvl6pPr>
              <a:defRPr sz="1088"/>
            </a:lvl6pPr>
            <a:lvl7pPr>
              <a:defRPr sz="1088"/>
            </a:lvl7pPr>
            <a:lvl8pPr>
              <a:defRPr sz="1088"/>
            </a:lvl8pPr>
            <a:lvl9pPr>
              <a:defRPr sz="10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60166" y="1392518"/>
            <a:ext cx="2749754" cy="580335"/>
          </a:xfrm>
        </p:spPr>
        <p:txBody>
          <a:bodyPr anchor="b"/>
          <a:lstStyle>
            <a:lvl1pPr marL="0" indent="0">
              <a:buNone/>
              <a:defRPr sz="1633" b="1"/>
            </a:lvl1pPr>
            <a:lvl2pPr marL="311033" indent="0">
              <a:buNone/>
              <a:defRPr sz="1361" b="1"/>
            </a:lvl2pPr>
            <a:lvl3pPr marL="622066" indent="0">
              <a:buNone/>
              <a:defRPr sz="1225" b="1"/>
            </a:lvl3pPr>
            <a:lvl4pPr marL="933099" indent="0">
              <a:buNone/>
              <a:defRPr sz="1088" b="1"/>
            </a:lvl4pPr>
            <a:lvl5pPr marL="1244133" indent="0">
              <a:buNone/>
              <a:defRPr sz="1088" b="1"/>
            </a:lvl5pPr>
            <a:lvl6pPr marL="1555166" indent="0">
              <a:buNone/>
              <a:defRPr sz="1088" b="1"/>
            </a:lvl6pPr>
            <a:lvl7pPr marL="1866199" indent="0">
              <a:buNone/>
              <a:defRPr sz="1088" b="1"/>
            </a:lvl7pPr>
            <a:lvl8pPr marL="2177232" indent="0">
              <a:buNone/>
              <a:defRPr sz="1088" b="1"/>
            </a:lvl8pPr>
            <a:lvl9pPr marL="2488265" indent="0">
              <a:buNone/>
              <a:defRPr sz="10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60166" y="1972853"/>
            <a:ext cx="2749754" cy="3584257"/>
          </a:xfrm>
        </p:spPr>
        <p:txBody>
          <a:bodyPr/>
          <a:lstStyle>
            <a:lvl1pPr>
              <a:defRPr sz="1633"/>
            </a:lvl1pPr>
            <a:lvl2pPr>
              <a:defRPr sz="1361"/>
            </a:lvl2pPr>
            <a:lvl3pPr>
              <a:defRPr sz="1225"/>
            </a:lvl3pPr>
            <a:lvl4pPr>
              <a:defRPr sz="1088"/>
            </a:lvl4pPr>
            <a:lvl5pPr>
              <a:defRPr sz="1088"/>
            </a:lvl5pPr>
            <a:lvl6pPr>
              <a:defRPr sz="1088"/>
            </a:lvl6pPr>
            <a:lvl7pPr>
              <a:defRPr sz="1088"/>
            </a:lvl7pPr>
            <a:lvl8pPr>
              <a:defRPr sz="1088"/>
            </a:lvl8pPr>
            <a:lvl9pPr>
              <a:defRPr sz="10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049" y="247687"/>
            <a:ext cx="2046656" cy="1054108"/>
          </a:xfrm>
        </p:spPr>
        <p:txBody>
          <a:bodyPr anchor="b"/>
          <a:lstStyle>
            <a:lvl1pPr algn="l">
              <a:defRPr sz="136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2226" y="247687"/>
            <a:ext cx="3477694" cy="5309424"/>
          </a:xfrm>
        </p:spPr>
        <p:txBody>
          <a:bodyPr/>
          <a:lstStyle>
            <a:lvl1pPr>
              <a:defRPr sz="2177"/>
            </a:lvl1pPr>
            <a:lvl2pPr>
              <a:defRPr sz="1905"/>
            </a:lvl2pPr>
            <a:lvl3pPr>
              <a:defRPr sz="1633"/>
            </a:lvl3pPr>
            <a:lvl4pPr>
              <a:defRPr sz="1361"/>
            </a:lvl4pPr>
            <a:lvl5pPr>
              <a:defRPr sz="1361"/>
            </a:lvl5pPr>
            <a:lvl6pPr>
              <a:defRPr sz="1361"/>
            </a:lvl6pPr>
            <a:lvl7pPr>
              <a:defRPr sz="1361"/>
            </a:lvl7pPr>
            <a:lvl8pPr>
              <a:defRPr sz="1361"/>
            </a:lvl8pPr>
            <a:lvl9pPr>
              <a:defRPr sz="136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1049" y="1301796"/>
            <a:ext cx="2046656" cy="4255315"/>
          </a:xfrm>
        </p:spPr>
        <p:txBody>
          <a:bodyPr/>
          <a:lstStyle>
            <a:lvl1pPr marL="0" indent="0">
              <a:buNone/>
              <a:defRPr sz="952"/>
            </a:lvl1pPr>
            <a:lvl2pPr marL="311033" indent="0">
              <a:buNone/>
              <a:defRPr sz="816"/>
            </a:lvl2pPr>
            <a:lvl3pPr marL="622066" indent="0">
              <a:buNone/>
              <a:defRPr sz="680"/>
            </a:lvl3pPr>
            <a:lvl4pPr marL="933099" indent="0">
              <a:buNone/>
              <a:defRPr sz="612"/>
            </a:lvl4pPr>
            <a:lvl5pPr marL="1244133" indent="0">
              <a:buNone/>
              <a:defRPr sz="612"/>
            </a:lvl5pPr>
            <a:lvl6pPr marL="1555166" indent="0">
              <a:buNone/>
              <a:defRPr sz="612"/>
            </a:lvl6pPr>
            <a:lvl7pPr marL="1866199" indent="0">
              <a:buNone/>
              <a:defRPr sz="612"/>
            </a:lvl7pPr>
            <a:lvl8pPr marL="2177232" indent="0">
              <a:buNone/>
              <a:defRPr sz="612"/>
            </a:lvl8pPr>
            <a:lvl9pPr marL="2488265" indent="0">
              <a:buNone/>
              <a:defRPr sz="61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353" y="4354678"/>
            <a:ext cx="3732581" cy="514094"/>
          </a:xfrm>
        </p:spPr>
        <p:txBody>
          <a:bodyPr anchor="b"/>
          <a:lstStyle>
            <a:lvl1pPr algn="l">
              <a:defRPr sz="136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353" y="555855"/>
            <a:ext cx="3732581" cy="3732581"/>
          </a:xfrm>
        </p:spPr>
        <p:txBody>
          <a:bodyPr/>
          <a:lstStyle>
            <a:lvl1pPr marL="0" indent="0">
              <a:buNone/>
              <a:defRPr sz="2177"/>
            </a:lvl1pPr>
            <a:lvl2pPr marL="311033" indent="0">
              <a:buNone/>
              <a:defRPr sz="1905"/>
            </a:lvl2pPr>
            <a:lvl3pPr marL="622066" indent="0">
              <a:buNone/>
              <a:defRPr sz="1633"/>
            </a:lvl3pPr>
            <a:lvl4pPr marL="933099" indent="0">
              <a:buNone/>
              <a:defRPr sz="1361"/>
            </a:lvl4pPr>
            <a:lvl5pPr marL="1244133" indent="0">
              <a:buNone/>
              <a:defRPr sz="1361"/>
            </a:lvl5pPr>
            <a:lvl6pPr marL="1555166" indent="0">
              <a:buNone/>
              <a:defRPr sz="1361"/>
            </a:lvl6pPr>
            <a:lvl7pPr marL="1866199" indent="0">
              <a:buNone/>
              <a:defRPr sz="1361"/>
            </a:lvl7pPr>
            <a:lvl8pPr marL="2177232" indent="0">
              <a:buNone/>
              <a:defRPr sz="1361"/>
            </a:lvl8pPr>
            <a:lvl9pPr marL="2488265" indent="0">
              <a:buNone/>
              <a:defRPr sz="1361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353" y="4868772"/>
            <a:ext cx="3732581" cy="730099"/>
          </a:xfrm>
        </p:spPr>
        <p:txBody>
          <a:bodyPr/>
          <a:lstStyle>
            <a:lvl1pPr marL="0" indent="0">
              <a:buNone/>
              <a:defRPr sz="952"/>
            </a:lvl1pPr>
            <a:lvl2pPr marL="311033" indent="0">
              <a:buNone/>
              <a:defRPr sz="816"/>
            </a:lvl2pPr>
            <a:lvl3pPr marL="622066" indent="0">
              <a:buNone/>
              <a:defRPr sz="680"/>
            </a:lvl3pPr>
            <a:lvl4pPr marL="933099" indent="0">
              <a:buNone/>
              <a:defRPr sz="612"/>
            </a:lvl4pPr>
            <a:lvl5pPr marL="1244133" indent="0">
              <a:buNone/>
              <a:defRPr sz="612"/>
            </a:lvl5pPr>
            <a:lvl6pPr marL="1555166" indent="0">
              <a:buNone/>
              <a:defRPr sz="612"/>
            </a:lvl6pPr>
            <a:lvl7pPr marL="1866199" indent="0">
              <a:buNone/>
              <a:defRPr sz="612"/>
            </a:lvl7pPr>
            <a:lvl8pPr marL="2177232" indent="0">
              <a:buNone/>
              <a:defRPr sz="612"/>
            </a:lvl8pPr>
            <a:lvl9pPr marL="2488265" indent="0">
              <a:buNone/>
              <a:defRPr sz="61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1049" y="249127"/>
            <a:ext cx="5598871" cy="103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049" y="1451560"/>
            <a:ext cx="5598871" cy="4105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1049" y="5765916"/>
            <a:ext cx="1451559" cy="331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5498" y="5765916"/>
            <a:ext cx="1969973" cy="331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58361" y="5765916"/>
            <a:ext cx="1451559" cy="331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22066" rtl="0" eaLnBrk="1" latinLnBrk="0" hangingPunct="1">
        <a:spcBef>
          <a:spcPct val="0"/>
        </a:spcBef>
        <a:buNone/>
        <a:defRPr sz="29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275" indent="-233275" algn="l" defTabSz="622066" rtl="0" eaLnBrk="1" latinLnBrk="0" hangingPunct="1">
        <a:spcBef>
          <a:spcPct val="20000"/>
        </a:spcBef>
        <a:buFont typeface="Arial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1pPr>
      <a:lvl2pPr marL="505429" indent="-194396" algn="l" defTabSz="622066" rtl="0" eaLnBrk="1" latinLnBrk="0" hangingPunct="1">
        <a:spcBef>
          <a:spcPct val="20000"/>
        </a:spcBef>
        <a:buFont typeface="Arial" pitchFamily="34" charset="0"/>
        <a:buChar char="–"/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777583" indent="-155517" algn="l" defTabSz="622066" rtl="0" eaLnBrk="1" latinLnBrk="0" hangingPunct="1">
        <a:spcBef>
          <a:spcPct val="20000"/>
        </a:spcBef>
        <a:buFont typeface="Arial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088616" indent="-155517" algn="l" defTabSz="622066" rtl="0" eaLnBrk="1" latinLnBrk="0" hangingPunct="1">
        <a:spcBef>
          <a:spcPct val="20000"/>
        </a:spcBef>
        <a:buFont typeface="Arial" pitchFamily="34" charset="0"/>
        <a:buChar char="–"/>
        <a:defRPr sz="1361" kern="1200">
          <a:solidFill>
            <a:schemeClr val="tx1"/>
          </a:solidFill>
          <a:latin typeface="+mn-lt"/>
          <a:ea typeface="+mn-ea"/>
          <a:cs typeface="+mn-cs"/>
        </a:defRPr>
      </a:lvl4pPr>
      <a:lvl5pPr marL="1399649" indent="-155517" algn="l" defTabSz="622066" rtl="0" eaLnBrk="1" latinLnBrk="0" hangingPunct="1">
        <a:spcBef>
          <a:spcPct val="20000"/>
        </a:spcBef>
        <a:buFont typeface="Arial" pitchFamily="34" charset="0"/>
        <a:buChar char="»"/>
        <a:defRPr sz="1361" kern="1200">
          <a:solidFill>
            <a:schemeClr val="tx1"/>
          </a:solidFill>
          <a:latin typeface="+mn-lt"/>
          <a:ea typeface="+mn-ea"/>
          <a:cs typeface="+mn-cs"/>
        </a:defRPr>
      </a:lvl5pPr>
      <a:lvl6pPr marL="1710682" indent="-155517" algn="l" defTabSz="622066" rtl="0" eaLnBrk="1" latinLnBrk="0" hangingPunct="1">
        <a:spcBef>
          <a:spcPct val="20000"/>
        </a:spcBef>
        <a:buFont typeface="Arial" pitchFamily="34" charset="0"/>
        <a:buChar char="•"/>
        <a:defRPr sz="1361" kern="1200">
          <a:solidFill>
            <a:schemeClr val="tx1"/>
          </a:solidFill>
          <a:latin typeface="+mn-lt"/>
          <a:ea typeface="+mn-ea"/>
          <a:cs typeface="+mn-cs"/>
        </a:defRPr>
      </a:lvl6pPr>
      <a:lvl7pPr marL="2021716" indent="-155517" algn="l" defTabSz="622066" rtl="0" eaLnBrk="1" latinLnBrk="0" hangingPunct="1">
        <a:spcBef>
          <a:spcPct val="20000"/>
        </a:spcBef>
        <a:buFont typeface="Arial" pitchFamily="34" charset="0"/>
        <a:buChar char="•"/>
        <a:defRPr sz="1361" kern="1200">
          <a:solidFill>
            <a:schemeClr val="tx1"/>
          </a:solidFill>
          <a:latin typeface="+mn-lt"/>
          <a:ea typeface="+mn-ea"/>
          <a:cs typeface="+mn-cs"/>
        </a:defRPr>
      </a:lvl7pPr>
      <a:lvl8pPr marL="2332749" indent="-155517" algn="l" defTabSz="622066" rtl="0" eaLnBrk="1" latinLnBrk="0" hangingPunct="1">
        <a:spcBef>
          <a:spcPct val="20000"/>
        </a:spcBef>
        <a:buFont typeface="Arial" pitchFamily="34" charset="0"/>
        <a:buChar char="•"/>
        <a:defRPr sz="1361" kern="1200">
          <a:solidFill>
            <a:schemeClr val="tx1"/>
          </a:solidFill>
          <a:latin typeface="+mn-lt"/>
          <a:ea typeface="+mn-ea"/>
          <a:cs typeface="+mn-cs"/>
        </a:defRPr>
      </a:lvl8pPr>
      <a:lvl9pPr marL="2643782" indent="-155517" algn="l" defTabSz="622066" rtl="0" eaLnBrk="1" latinLnBrk="0" hangingPunct="1">
        <a:spcBef>
          <a:spcPct val="20000"/>
        </a:spcBef>
        <a:buFont typeface="Arial" pitchFamily="34" charset="0"/>
        <a:buChar char="•"/>
        <a:defRPr sz="13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206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1pPr>
      <a:lvl2pPr marL="311033" algn="l" defTabSz="62206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2pPr>
      <a:lvl3pPr marL="622066" algn="l" defTabSz="62206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3pPr>
      <a:lvl4pPr marL="933099" algn="l" defTabSz="62206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4pPr>
      <a:lvl5pPr marL="1244133" algn="l" defTabSz="62206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5pPr>
      <a:lvl6pPr marL="1555166" algn="l" defTabSz="62206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6pPr>
      <a:lvl7pPr marL="1866199" algn="l" defTabSz="62206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7pPr>
      <a:lvl8pPr marL="2177232" algn="l" defTabSz="62206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8pPr>
      <a:lvl9pPr marL="2488265" algn="l" defTabSz="62206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7.jpg"/><Relationship Id="rId7" Type="http://schemas.openxmlformats.org/officeDocument/2006/relationships/image" Target="../media/image5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9.jpg"/><Relationship Id="rId7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2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 2">
            <a:extLst>
              <a:ext uri="{FF2B5EF4-FFF2-40B4-BE49-F238E27FC236}">
                <a16:creationId xmlns:a16="http://schemas.microsoft.com/office/drawing/2014/main" id="{30A51D85-1EBF-7439-3573-BEA96CD887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" b="22"/>
          <a:stretch/>
        </p:blipFill>
        <p:spPr>
          <a:xfrm>
            <a:off x="0" y="0"/>
            <a:ext cx="6480175" cy="7117200"/>
          </a:xfrm>
          <a:prstGeom prst="rect">
            <a:avLst/>
          </a:prstGeom>
        </p:spPr>
      </p:pic>
      <p:pic>
        <p:nvPicPr>
          <p:cNvPr id="14" name="PIC 1">
            <a:extLst>
              <a:ext uri="{FF2B5EF4-FFF2-40B4-BE49-F238E27FC236}">
                <a16:creationId xmlns:a16="http://schemas.microsoft.com/office/drawing/2014/main" id="{BF389FBF-10A4-DAF4-A35E-79F37B373E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" b="20"/>
          <a:stretch/>
        </p:blipFill>
        <p:spPr>
          <a:xfrm>
            <a:off x="87" y="0"/>
            <a:ext cx="6480000" cy="7117287"/>
          </a:xfrm>
          <a:prstGeom prst="rect">
            <a:avLst/>
          </a:prstGeom>
        </p:spPr>
      </p:pic>
      <p:sp>
        <p:nvSpPr>
          <p:cNvPr id="5" name="SHAPE: Bottom Rect BG"/>
          <p:cNvSpPr/>
          <p:nvPr/>
        </p:nvSpPr>
        <p:spPr>
          <a:xfrm rot="5400000">
            <a:off x="325209" y="6799093"/>
            <a:ext cx="5836933" cy="6485580"/>
          </a:xfrm>
          <a:custGeom>
            <a:avLst/>
            <a:gdLst/>
            <a:ahLst/>
            <a:cxnLst/>
            <a:rect l="l" t="t" r="r" b="b"/>
            <a:pathLst>
              <a:path w="6470678" h="9599041">
                <a:moveTo>
                  <a:pt x="0" y="0"/>
                </a:moveTo>
                <a:lnTo>
                  <a:pt x="6470678" y="0"/>
                </a:lnTo>
                <a:lnTo>
                  <a:pt x="6470678" y="9599041"/>
                </a:lnTo>
                <a:lnTo>
                  <a:pt x="0" y="9599041"/>
                </a:lnTo>
                <a:lnTo>
                  <a:pt x="0" y="0"/>
                </a:lnTo>
              </a:path>
            </a:pathLst>
          </a:custGeom>
          <a:solidFill>
            <a:srgbClr val="F2F2F2"/>
          </a:solidFill>
        </p:spPr>
        <p:txBody>
          <a:bodyPr/>
          <a:lstStyle/>
          <a:p>
            <a:endParaRPr lang="en-IN" sz="1000"/>
          </a:p>
        </p:txBody>
      </p:sp>
      <p:sp>
        <p:nvSpPr>
          <p:cNvPr id="6" name="TXT: Travel mugs are..."/>
          <p:cNvSpPr txBox="1"/>
          <p:nvPr/>
        </p:nvSpPr>
        <p:spPr>
          <a:xfrm>
            <a:off x="1622957" y="10671175"/>
            <a:ext cx="3234261" cy="14147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190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Travel mugs are like a lifeline on long trips – makes sense to have mugs you love!</a:t>
            </a:r>
          </a:p>
        </p:txBody>
      </p:sp>
      <p:sp>
        <p:nvSpPr>
          <p:cNvPr id="8" name="TXT: Companion"/>
          <p:cNvSpPr txBox="1"/>
          <p:nvPr/>
        </p:nvSpPr>
        <p:spPr>
          <a:xfrm>
            <a:off x="1746087" y="9731063"/>
            <a:ext cx="2988000" cy="468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7"/>
              </a:lnSpc>
            </a:pPr>
            <a:r>
              <a:rPr lang="en-US" sz="4400" spc="-102" dirty="0">
                <a:solidFill>
                  <a:srgbClr val="3B3838"/>
                </a:solidFill>
                <a:latin typeface="Allerta Stencil" pitchFamily="2" charset="0"/>
              </a:rPr>
              <a:t>companion</a:t>
            </a:r>
          </a:p>
        </p:txBody>
      </p:sp>
      <p:sp>
        <p:nvSpPr>
          <p:cNvPr id="9" name="TXT: Travel"/>
          <p:cNvSpPr txBox="1"/>
          <p:nvPr/>
        </p:nvSpPr>
        <p:spPr>
          <a:xfrm>
            <a:off x="2088087" y="9261475"/>
            <a:ext cx="2304000" cy="5498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57"/>
              </a:lnSpc>
            </a:pPr>
            <a:r>
              <a:rPr lang="en-US" sz="4000" spc="408" dirty="0">
                <a:solidFill>
                  <a:schemeClr val="tx1">
                    <a:lumMod val="50000"/>
                    <a:lumOff val="50000"/>
                  </a:schemeClr>
                </a:solidFill>
                <a:latin typeface="Cormorant Unicase SemiBold" pitchFamily="2" charset="0"/>
                <a:ea typeface="Cormorant Unicase SemiBold" pitchFamily="2" charset="0"/>
              </a:rPr>
              <a:t>TRAVEL</a:t>
            </a:r>
          </a:p>
        </p:txBody>
      </p:sp>
      <p:sp>
        <p:nvSpPr>
          <p:cNvPr id="15" name="SHAPE; Black SQ Outline"/>
          <p:cNvSpPr/>
          <p:nvPr/>
        </p:nvSpPr>
        <p:spPr>
          <a:xfrm>
            <a:off x="1174294" y="7623175"/>
            <a:ext cx="995794" cy="995794"/>
          </a:xfrm>
          <a:custGeom>
            <a:avLst/>
            <a:gdLst/>
            <a:ahLst/>
            <a:cxnLst/>
            <a:rect l="l" t="t" r="r" b="b"/>
            <a:pathLst>
              <a:path w="1473835" h="1473835">
                <a:moveTo>
                  <a:pt x="16891" y="0"/>
                </a:moveTo>
                <a:lnTo>
                  <a:pt x="1456944" y="0"/>
                </a:lnTo>
                <a:cubicBezTo>
                  <a:pt x="1466342" y="0"/>
                  <a:pt x="1473835" y="7620"/>
                  <a:pt x="1473835" y="16891"/>
                </a:cubicBezTo>
                <a:lnTo>
                  <a:pt x="1473835" y="1456944"/>
                </a:lnTo>
                <a:cubicBezTo>
                  <a:pt x="1473835" y="1466342"/>
                  <a:pt x="1466215" y="1473835"/>
                  <a:pt x="1456944" y="1473835"/>
                </a:cubicBezTo>
                <a:lnTo>
                  <a:pt x="16891" y="1473835"/>
                </a:lnTo>
                <a:cubicBezTo>
                  <a:pt x="7493" y="1473835"/>
                  <a:pt x="0" y="1466215"/>
                  <a:pt x="0" y="1456944"/>
                </a:cubicBezTo>
                <a:lnTo>
                  <a:pt x="0" y="16891"/>
                </a:lnTo>
                <a:cubicBezTo>
                  <a:pt x="0" y="7620"/>
                  <a:pt x="7620" y="0"/>
                  <a:pt x="16891" y="0"/>
                </a:cubicBezTo>
                <a:moveTo>
                  <a:pt x="16891" y="33909"/>
                </a:moveTo>
                <a:lnTo>
                  <a:pt x="16891" y="16891"/>
                </a:lnTo>
                <a:lnTo>
                  <a:pt x="33909" y="16891"/>
                </a:lnTo>
                <a:lnTo>
                  <a:pt x="33909" y="1456944"/>
                </a:lnTo>
                <a:lnTo>
                  <a:pt x="16891" y="1456944"/>
                </a:lnTo>
                <a:lnTo>
                  <a:pt x="16891" y="1440053"/>
                </a:lnTo>
                <a:lnTo>
                  <a:pt x="1456944" y="1440053"/>
                </a:lnTo>
                <a:lnTo>
                  <a:pt x="1456944" y="1456944"/>
                </a:lnTo>
                <a:lnTo>
                  <a:pt x="1440053" y="1456944"/>
                </a:lnTo>
                <a:lnTo>
                  <a:pt x="1440053" y="16891"/>
                </a:lnTo>
                <a:lnTo>
                  <a:pt x="1456944" y="16891"/>
                </a:lnTo>
                <a:lnTo>
                  <a:pt x="1456944" y="33909"/>
                </a:lnTo>
                <a:lnTo>
                  <a:pt x="16891" y="33909"/>
                </a:lnTo>
              </a:path>
            </a:pathLst>
          </a:custGeom>
          <a:solidFill>
            <a:srgbClr val="3B3838"/>
          </a:solidFill>
        </p:spPr>
        <p:txBody>
          <a:bodyPr/>
          <a:lstStyle/>
          <a:p>
            <a:endParaRPr lang="en-IN" sz="1000"/>
          </a:p>
        </p:txBody>
      </p:sp>
      <p:pic>
        <p:nvPicPr>
          <p:cNvPr id="28" name="PIC 4 TN">
            <a:extLst>
              <a:ext uri="{FF2B5EF4-FFF2-40B4-BE49-F238E27FC236}">
                <a16:creationId xmlns:a16="http://schemas.microsoft.com/office/drawing/2014/main" id="{0786A912-3893-9833-A79F-B92BDA676C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4603" y="7722244"/>
            <a:ext cx="810611" cy="810611"/>
          </a:xfrm>
          <a:prstGeom prst="rect">
            <a:avLst/>
          </a:prstGeom>
        </p:spPr>
      </p:pic>
      <p:pic>
        <p:nvPicPr>
          <p:cNvPr id="25" name="PIC 3 TN">
            <a:extLst>
              <a:ext uri="{FF2B5EF4-FFF2-40B4-BE49-F238E27FC236}">
                <a16:creationId xmlns:a16="http://schemas.microsoft.com/office/drawing/2014/main" id="{6C7A96C9-C075-5CCD-387A-1FA73BA7B8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7853" y="7725269"/>
            <a:ext cx="810611" cy="804561"/>
          </a:xfrm>
          <a:prstGeom prst="rect">
            <a:avLst/>
          </a:prstGeom>
        </p:spPr>
      </p:pic>
      <p:pic>
        <p:nvPicPr>
          <p:cNvPr id="21" name="PIC 2 TN">
            <a:extLst>
              <a:ext uri="{FF2B5EF4-FFF2-40B4-BE49-F238E27FC236}">
                <a16:creationId xmlns:a16="http://schemas.microsoft.com/office/drawing/2014/main" id="{79DEBB93-3EAD-1A86-D288-80A93A3894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2986" y="7722244"/>
            <a:ext cx="810611" cy="810611"/>
          </a:xfrm>
          <a:prstGeom prst="rect">
            <a:avLst/>
          </a:prstGeom>
        </p:spPr>
      </p:pic>
      <p:pic>
        <p:nvPicPr>
          <p:cNvPr id="17" name="PIC 1 TN">
            <a:extLst>
              <a:ext uri="{FF2B5EF4-FFF2-40B4-BE49-F238E27FC236}">
                <a16:creationId xmlns:a16="http://schemas.microsoft.com/office/drawing/2014/main" id="{04EA48EE-A002-599A-D715-791874EA21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6236" y="7725269"/>
            <a:ext cx="810611" cy="804561"/>
          </a:xfrm>
          <a:prstGeom prst="rect">
            <a:avLst/>
          </a:prstGeom>
        </p:spPr>
      </p:pic>
      <p:grpSp>
        <p:nvGrpSpPr>
          <p:cNvPr id="47" name="GROUP: Web Address">
            <a:extLst>
              <a:ext uri="{FF2B5EF4-FFF2-40B4-BE49-F238E27FC236}">
                <a16:creationId xmlns:a16="http://schemas.microsoft.com/office/drawing/2014/main" id="{27311A37-D630-39D2-9336-DA7AB6921F76}"/>
              </a:ext>
            </a:extLst>
          </p:cNvPr>
          <p:cNvGrpSpPr/>
          <p:nvPr/>
        </p:nvGrpSpPr>
        <p:grpSpPr>
          <a:xfrm>
            <a:off x="-3457" y="6403975"/>
            <a:ext cx="6487087" cy="720000"/>
            <a:chOff x="-5080" y="7145199"/>
            <a:chExt cx="9535160" cy="1058304"/>
          </a:xfrm>
        </p:grpSpPr>
        <p:sp>
          <p:nvSpPr>
            <p:cNvPr id="18" name="SHAPE: Web Address BG"/>
            <p:cNvSpPr/>
            <p:nvPr/>
          </p:nvSpPr>
          <p:spPr>
            <a:xfrm>
              <a:off x="-5080" y="7145199"/>
              <a:ext cx="9535160" cy="1058304"/>
            </a:xfrm>
            <a:custGeom>
              <a:avLst/>
              <a:gdLst/>
              <a:ahLst/>
              <a:cxnLst/>
              <a:rect l="l" t="t" r="r" b="b"/>
              <a:pathLst>
                <a:path w="2712223" h="235552">
                  <a:moveTo>
                    <a:pt x="0" y="0"/>
                  </a:moveTo>
                  <a:lnTo>
                    <a:pt x="2712223" y="0"/>
                  </a:lnTo>
                  <a:lnTo>
                    <a:pt x="2712223" y="235552"/>
                  </a:lnTo>
                  <a:lnTo>
                    <a:pt x="0" y="235552"/>
                  </a:lnTo>
                  <a:lnTo>
                    <a:pt x="0" y="0"/>
                  </a:lnTo>
                </a:path>
              </a:pathLst>
            </a:custGeom>
            <a:solidFill>
              <a:srgbClr val="FFFFFF">
                <a:alpha val="65000"/>
              </a:srgbClr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0" name="TXT: Web Address"/>
            <p:cNvSpPr txBox="1"/>
            <p:nvPr/>
          </p:nvSpPr>
          <p:spPr>
            <a:xfrm>
              <a:off x="678660" y="7560007"/>
              <a:ext cx="4048125" cy="3769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959"/>
                </a:lnSpc>
              </a:pPr>
              <a:r>
                <a:rPr lang="en-US" sz="2000" spc="350" dirty="0">
                  <a:solidFill>
                    <a:srgbClr val="3B3838"/>
                  </a:solidFill>
                  <a:latin typeface="Oswald" panose="02000503000000000000" pitchFamily="2" charset="0"/>
                </a:rPr>
                <a:t>WWW.WEBSITE.COM</a:t>
              </a:r>
            </a:p>
          </p:txBody>
        </p:sp>
      </p:grpSp>
      <p:grpSp>
        <p:nvGrpSpPr>
          <p:cNvPr id="46" name="GROUP: Shop Today">
            <a:extLst>
              <a:ext uri="{FF2B5EF4-FFF2-40B4-BE49-F238E27FC236}">
                <a16:creationId xmlns:a16="http://schemas.microsoft.com/office/drawing/2014/main" id="{32CEEB73-0FF1-BF9A-99DE-6CAB916FA4A8}"/>
              </a:ext>
            </a:extLst>
          </p:cNvPr>
          <p:cNvGrpSpPr/>
          <p:nvPr/>
        </p:nvGrpSpPr>
        <p:grpSpPr>
          <a:xfrm>
            <a:off x="4150604" y="767527"/>
            <a:ext cx="1671654" cy="503672"/>
            <a:chOff x="6100840" y="907267"/>
            <a:chExt cx="2457110" cy="740331"/>
          </a:xfrm>
        </p:grpSpPr>
        <p:sp>
          <p:nvSpPr>
            <p:cNvPr id="22" name="SHAPE: Shop Today BG"/>
            <p:cNvSpPr/>
            <p:nvPr/>
          </p:nvSpPr>
          <p:spPr>
            <a:xfrm>
              <a:off x="6100840" y="907267"/>
              <a:ext cx="2457110" cy="740331"/>
            </a:xfrm>
            <a:custGeom>
              <a:avLst/>
              <a:gdLst/>
              <a:ahLst/>
              <a:cxnLst/>
              <a:rect l="l" t="t" r="r" b="b"/>
              <a:pathLst>
                <a:path w="2474146" h="745464">
                  <a:moveTo>
                    <a:pt x="0" y="372568"/>
                  </a:moveTo>
                  <a:cubicBezTo>
                    <a:pt x="0" y="166809"/>
                    <a:pt x="150861" y="0"/>
                    <a:pt x="336927" y="0"/>
                  </a:cubicBezTo>
                  <a:lnTo>
                    <a:pt x="2137219" y="0"/>
                  </a:lnTo>
                  <a:cubicBezTo>
                    <a:pt x="2323285" y="0"/>
                    <a:pt x="2474146" y="166809"/>
                    <a:pt x="2474146" y="372732"/>
                  </a:cubicBezTo>
                  <a:cubicBezTo>
                    <a:pt x="2474146" y="578655"/>
                    <a:pt x="2323285" y="745464"/>
                    <a:pt x="2137219" y="745464"/>
                  </a:cubicBezTo>
                  <a:lnTo>
                    <a:pt x="336927" y="745464"/>
                  </a:lnTo>
                  <a:cubicBezTo>
                    <a:pt x="150861" y="745300"/>
                    <a:pt x="0" y="578490"/>
                    <a:pt x="0" y="372568"/>
                  </a:cubicBezTo>
                </a:path>
              </a:pathLst>
            </a:custGeom>
            <a:solidFill>
              <a:srgbClr val="FFFFFF">
                <a:alpha val="74902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4" name="TXT: Shop Today"/>
            <p:cNvSpPr txBox="1"/>
            <p:nvPr/>
          </p:nvSpPr>
          <p:spPr>
            <a:xfrm>
              <a:off x="6248423" y="983007"/>
              <a:ext cx="2161944" cy="588850"/>
            </a:xfrm>
            <a:prstGeom prst="rect">
              <a:avLst/>
            </a:prstGeom>
          </p:spPr>
          <p:txBody>
            <a:bodyPr lIns="45764" tIns="45764" rIns="45764" bIns="45764" rtlCol="0" anchor="b"/>
            <a:lstStyle/>
            <a:p>
              <a:pPr algn="ctr">
                <a:lnSpc>
                  <a:spcPts val="2612"/>
                </a:lnSpc>
              </a:pPr>
              <a:r>
                <a:rPr lang="en-US" sz="2000" dirty="0">
                  <a:solidFill>
                    <a:srgbClr val="3B3838"/>
                  </a:solidFill>
                  <a:latin typeface="Oswald SemiBold" pitchFamily="2" charset="0"/>
                </a:rPr>
                <a:t>SHOP TODAY</a:t>
              </a:r>
            </a:p>
          </p:txBody>
        </p:sp>
      </p:grpSp>
      <p:grpSp>
        <p:nvGrpSpPr>
          <p:cNvPr id="44" name="GROUP: Up Arrows">
            <a:extLst>
              <a:ext uri="{FF2B5EF4-FFF2-40B4-BE49-F238E27FC236}">
                <a16:creationId xmlns:a16="http://schemas.microsoft.com/office/drawing/2014/main" id="{86A7FA3A-4AA7-FE4C-7C3E-54570953A8A5}"/>
              </a:ext>
            </a:extLst>
          </p:cNvPr>
          <p:cNvGrpSpPr/>
          <p:nvPr/>
        </p:nvGrpSpPr>
        <p:grpSpPr>
          <a:xfrm>
            <a:off x="777818" y="1641177"/>
            <a:ext cx="184572" cy="832225"/>
            <a:chOff x="1143290" y="2191417"/>
            <a:chExt cx="271296" cy="1223260"/>
          </a:xfrm>
        </p:grpSpPr>
        <p:sp>
          <p:nvSpPr>
            <p:cNvPr id="33" name="SHAPE: Arrow 4"/>
            <p:cNvSpPr/>
            <p:nvPr/>
          </p:nvSpPr>
          <p:spPr>
            <a:xfrm>
              <a:off x="1143290" y="3154354"/>
              <a:ext cx="271296" cy="260323"/>
            </a:xfrm>
            <a:custGeom>
              <a:avLst/>
              <a:gdLst/>
              <a:ahLst/>
              <a:cxnLst/>
              <a:rect l="l" t="t" r="r" b="b"/>
              <a:pathLst>
                <a:path w="273177" h="262128">
                  <a:moveTo>
                    <a:pt x="210693" y="123698"/>
                  </a:moveTo>
                  <a:lnTo>
                    <a:pt x="270637" y="238887"/>
                  </a:lnTo>
                  <a:cubicBezTo>
                    <a:pt x="273177" y="243840"/>
                    <a:pt x="273050" y="249682"/>
                    <a:pt x="270129" y="254381"/>
                  </a:cubicBezTo>
                  <a:cubicBezTo>
                    <a:pt x="267208" y="259080"/>
                    <a:pt x="262128" y="262001"/>
                    <a:pt x="256540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lnTo>
                    <a:pt x="210693" y="123698"/>
                  </a:lnTo>
                  <a:moveTo>
                    <a:pt x="182626" y="138303"/>
                  </a:moveTo>
                  <a:lnTo>
                    <a:pt x="196723" y="130937"/>
                  </a:lnTo>
                  <a:lnTo>
                    <a:pt x="182626" y="138303"/>
                  </a:lnTo>
                  <a:lnTo>
                    <a:pt x="122555" y="23114"/>
                  </a:ln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82626" y="138303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9" name="SHAPE: Arrow 3"/>
            <p:cNvSpPr/>
            <p:nvPr/>
          </p:nvSpPr>
          <p:spPr>
            <a:xfrm>
              <a:off x="1143290" y="2830494"/>
              <a:ext cx="271170" cy="260322"/>
            </a:xfrm>
            <a:custGeom>
              <a:avLst/>
              <a:gdLst/>
              <a:ahLst/>
              <a:cxnLst/>
              <a:rect l="l" t="t" r="r" b="b"/>
              <a:pathLst>
                <a:path w="273050" h="262128">
                  <a:moveTo>
                    <a:pt x="150622" y="8509"/>
                  </a:moveTo>
                  <a:lnTo>
                    <a:pt x="210566" y="123698"/>
                  </a:lnTo>
                  <a:lnTo>
                    <a:pt x="270510" y="238887"/>
                  </a:lnTo>
                  <a:cubicBezTo>
                    <a:pt x="273050" y="243840"/>
                    <a:pt x="272923" y="249682"/>
                    <a:pt x="270002" y="254381"/>
                  </a:cubicBezTo>
                  <a:cubicBezTo>
                    <a:pt x="267081" y="259080"/>
                    <a:pt x="262001" y="262001"/>
                    <a:pt x="256413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96723" y="131064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7" name="SHAPE: Arrow 2"/>
            <p:cNvSpPr/>
            <p:nvPr/>
          </p:nvSpPr>
          <p:spPr>
            <a:xfrm>
              <a:off x="1143290" y="2515277"/>
              <a:ext cx="271170" cy="260070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31" name="SHAPE: Arrow 1"/>
            <p:cNvSpPr/>
            <p:nvPr/>
          </p:nvSpPr>
          <p:spPr>
            <a:xfrm>
              <a:off x="1143290" y="2191417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</p:grpSp>
      <p:grpSp>
        <p:nvGrpSpPr>
          <p:cNvPr id="43" name="GROUP: 15% Off">
            <a:extLst>
              <a:ext uri="{FF2B5EF4-FFF2-40B4-BE49-F238E27FC236}">
                <a16:creationId xmlns:a16="http://schemas.microsoft.com/office/drawing/2014/main" id="{5DA07DBB-4986-A88B-781D-692CB8830353}"/>
              </a:ext>
            </a:extLst>
          </p:cNvPr>
          <p:cNvGrpSpPr/>
          <p:nvPr/>
        </p:nvGrpSpPr>
        <p:grpSpPr>
          <a:xfrm>
            <a:off x="363071" y="536575"/>
            <a:ext cx="1070190" cy="972885"/>
            <a:chOff x="533667" y="567799"/>
            <a:chExt cx="1573038" cy="1430012"/>
          </a:xfrm>
        </p:grpSpPr>
        <p:sp>
          <p:nvSpPr>
            <p:cNvPr id="36" name="SHAPE: 15% Off BG"/>
            <p:cNvSpPr/>
            <p:nvPr/>
          </p:nvSpPr>
          <p:spPr>
            <a:xfrm>
              <a:off x="533667" y="567799"/>
              <a:ext cx="1573038" cy="1430012"/>
            </a:xfrm>
            <a:custGeom>
              <a:avLst/>
              <a:gdLst/>
              <a:ahLst/>
              <a:cxnLst/>
              <a:rect l="l" t="t" r="r" b="b"/>
              <a:pathLst>
                <a:path w="1583944" h="1439926">
                  <a:moveTo>
                    <a:pt x="0" y="719963"/>
                  </a:moveTo>
                  <a:lnTo>
                    <a:pt x="46609" y="653161"/>
                  </a:lnTo>
                  <a:lnTo>
                    <a:pt x="15113" y="579501"/>
                  </a:lnTo>
                  <a:lnTo>
                    <a:pt x="75311" y="522351"/>
                  </a:lnTo>
                  <a:lnTo>
                    <a:pt x="60198" y="444373"/>
                  </a:lnTo>
                  <a:lnTo>
                    <a:pt x="131445" y="398907"/>
                  </a:lnTo>
                  <a:lnTo>
                    <a:pt x="133350" y="319786"/>
                  </a:lnTo>
                  <a:lnTo>
                    <a:pt x="212979" y="287909"/>
                  </a:lnTo>
                  <a:lnTo>
                    <a:pt x="231902" y="210693"/>
                  </a:lnTo>
                  <a:lnTo>
                    <a:pt x="316865" y="193548"/>
                  </a:lnTo>
                  <a:lnTo>
                    <a:pt x="351917" y="121158"/>
                  </a:lnTo>
                  <a:lnTo>
                    <a:pt x="438912" y="119380"/>
                  </a:lnTo>
                  <a:lnTo>
                    <a:pt x="488823" y="54610"/>
                  </a:lnTo>
                  <a:lnTo>
                    <a:pt x="574548" y="68326"/>
                  </a:lnTo>
                  <a:lnTo>
                    <a:pt x="637413" y="13716"/>
                  </a:lnTo>
                  <a:lnTo>
                    <a:pt x="718566" y="42291"/>
                  </a:lnTo>
                  <a:lnTo>
                    <a:pt x="791972" y="0"/>
                  </a:lnTo>
                  <a:lnTo>
                    <a:pt x="865378" y="42418"/>
                  </a:lnTo>
                  <a:lnTo>
                    <a:pt x="946531" y="13843"/>
                  </a:lnTo>
                  <a:lnTo>
                    <a:pt x="1009396" y="68453"/>
                  </a:lnTo>
                  <a:lnTo>
                    <a:pt x="1095121" y="54737"/>
                  </a:lnTo>
                  <a:lnTo>
                    <a:pt x="1145032" y="119507"/>
                  </a:lnTo>
                  <a:lnTo>
                    <a:pt x="1232027" y="121285"/>
                  </a:lnTo>
                  <a:lnTo>
                    <a:pt x="1267079" y="193675"/>
                  </a:lnTo>
                  <a:lnTo>
                    <a:pt x="1352042" y="210820"/>
                  </a:lnTo>
                  <a:lnTo>
                    <a:pt x="1370965" y="288036"/>
                  </a:lnTo>
                  <a:lnTo>
                    <a:pt x="1450594" y="319913"/>
                  </a:lnTo>
                  <a:lnTo>
                    <a:pt x="1452499" y="399034"/>
                  </a:lnTo>
                  <a:lnTo>
                    <a:pt x="1523746" y="444500"/>
                  </a:lnTo>
                  <a:lnTo>
                    <a:pt x="1508633" y="522351"/>
                  </a:lnTo>
                  <a:lnTo>
                    <a:pt x="1568704" y="579501"/>
                  </a:lnTo>
                  <a:lnTo>
                    <a:pt x="1537208" y="653288"/>
                  </a:lnTo>
                  <a:lnTo>
                    <a:pt x="1583944" y="719963"/>
                  </a:lnTo>
                  <a:lnTo>
                    <a:pt x="1537208" y="786638"/>
                  </a:lnTo>
                  <a:lnTo>
                    <a:pt x="1568704" y="860425"/>
                  </a:lnTo>
                  <a:lnTo>
                    <a:pt x="1508633" y="917575"/>
                  </a:lnTo>
                  <a:lnTo>
                    <a:pt x="1523746" y="995426"/>
                  </a:lnTo>
                  <a:lnTo>
                    <a:pt x="1452499" y="1040892"/>
                  </a:lnTo>
                  <a:lnTo>
                    <a:pt x="1450594" y="1120013"/>
                  </a:lnTo>
                  <a:lnTo>
                    <a:pt x="1370965" y="1151890"/>
                  </a:lnTo>
                  <a:lnTo>
                    <a:pt x="1352042" y="1229106"/>
                  </a:lnTo>
                  <a:lnTo>
                    <a:pt x="1267079" y="1246251"/>
                  </a:lnTo>
                  <a:lnTo>
                    <a:pt x="1232027" y="1318641"/>
                  </a:lnTo>
                  <a:lnTo>
                    <a:pt x="1145032" y="1320419"/>
                  </a:lnTo>
                  <a:lnTo>
                    <a:pt x="1095121" y="1385189"/>
                  </a:lnTo>
                  <a:lnTo>
                    <a:pt x="1009396" y="1371473"/>
                  </a:lnTo>
                  <a:lnTo>
                    <a:pt x="946531" y="1426083"/>
                  </a:lnTo>
                  <a:lnTo>
                    <a:pt x="865378" y="1397508"/>
                  </a:lnTo>
                  <a:lnTo>
                    <a:pt x="791972" y="1439926"/>
                  </a:lnTo>
                  <a:lnTo>
                    <a:pt x="718566" y="1397508"/>
                  </a:lnTo>
                  <a:lnTo>
                    <a:pt x="637413" y="1426083"/>
                  </a:lnTo>
                  <a:lnTo>
                    <a:pt x="574548" y="1371473"/>
                  </a:lnTo>
                  <a:lnTo>
                    <a:pt x="488823" y="1385189"/>
                  </a:lnTo>
                  <a:lnTo>
                    <a:pt x="438912" y="1320419"/>
                  </a:lnTo>
                  <a:lnTo>
                    <a:pt x="351917" y="1318641"/>
                  </a:lnTo>
                  <a:lnTo>
                    <a:pt x="316865" y="1246251"/>
                  </a:lnTo>
                  <a:lnTo>
                    <a:pt x="231902" y="1229106"/>
                  </a:lnTo>
                  <a:lnTo>
                    <a:pt x="212979" y="1151890"/>
                  </a:lnTo>
                  <a:lnTo>
                    <a:pt x="133350" y="1120013"/>
                  </a:lnTo>
                  <a:lnTo>
                    <a:pt x="131445" y="1040892"/>
                  </a:lnTo>
                  <a:lnTo>
                    <a:pt x="60198" y="995426"/>
                  </a:lnTo>
                  <a:lnTo>
                    <a:pt x="75311" y="917575"/>
                  </a:lnTo>
                  <a:lnTo>
                    <a:pt x="15240" y="860425"/>
                  </a:lnTo>
                  <a:lnTo>
                    <a:pt x="46736" y="786638"/>
                  </a:lnTo>
                  <a:lnTo>
                    <a:pt x="0" y="719963"/>
                  </a:lnTo>
                </a:path>
              </a:pathLst>
            </a:custGeom>
            <a:solidFill>
              <a:srgbClr val="F2F2F2">
                <a:alpha val="74902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/>
            <a:lstStyle/>
            <a:p>
              <a:endParaRPr lang="en-IN" sz="1000" dirty="0"/>
            </a:p>
          </p:txBody>
        </p:sp>
        <p:sp>
          <p:nvSpPr>
            <p:cNvPr id="38" name="TXT: 15% Off"/>
            <p:cNvSpPr txBox="1"/>
            <p:nvPr/>
          </p:nvSpPr>
          <p:spPr>
            <a:xfrm>
              <a:off x="852171" y="989269"/>
              <a:ext cx="936000" cy="7167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05"/>
                </a:lnSpc>
              </a:pPr>
              <a:r>
                <a:rPr lang="en-US" sz="2000" dirty="0">
                  <a:solidFill>
                    <a:srgbClr val="000000"/>
                  </a:solidFill>
                  <a:latin typeface="Oswald Medium" pitchFamily="2" charset="0"/>
                </a:rPr>
                <a:t>15%</a:t>
              </a:r>
            </a:p>
            <a:p>
              <a:pPr algn="ctr">
                <a:lnSpc>
                  <a:spcPts val="1905"/>
                </a:lnSpc>
              </a:pPr>
              <a:r>
                <a:rPr lang="en-US" sz="2000" dirty="0">
                  <a:solidFill>
                    <a:srgbClr val="000000"/>
                  </a:solidFill>
                  <a:latin typeface="Oswald Medium" pitchFamily="2" charset="0"/>
                </a:rPr>
                <a:t>OFF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50"/>
    </mc:Choice>
    <mc:Fallback>
      <p:transition spd="slow" advClick="0" advTm="75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 3">
            <a:extLst>
              <a:ext uri="{FF2B5EF4-FFF2-40B4-BE49-F238E27FC236}">
                <a16:creationId xmlns:a16="http://schemas.microsoft.com/office/drawing/2014/main" id="{C7BA8FF0-396C-4538-B7A6-521A68F01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" b="20"/>
          <a:stretch/>
        </p:blipFill>
        <p:spPr>
          <a:xfrm>
            <a:off x="87" y="0"/>
            <a:ext cx="6480000" cy="7117200"/>
          </a:xfrm>
          <a:prstGeom prst="rect">
            <a:avLst/>
          </a:prstGeom>
        </p:spPr>
      </p:pic>
      <p:pic>
        <p:nvPicPr>
          <p:cNvPr id="4" name="PIC 2">
            <a:extLst>
              <a:ext uri="{FF2B5EF4-FFF2-40B4-BE49-F238E27FC236}">
                <a16:creationId xmlns:a16="http://schemas.microsoft.com/office/drawing/2014/main" id="{1185A924-D4BF-A4C8-1625-A14D947C61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" b="8"/>
          <a:stretch/>
        </p:blipFill>
        <p:spPr>
          <a:xfrm>
            <a:off x="-3458" y="0"/>
            <a:ext cx="6489923" cy="7117200"/>
          </a:xfrm>
          <a:prstGeom prst="rect">
            <a:avLst/>
          </a:prstGeom>
        </p:spPr>
      </p:pic>
      <p:pic>
        <p:nvPicPr>
          <p:cNvPr id="17" name="PIC 1 Vanish">
            <a:extLst>
              <a:ext uri="{FF2B5EF4-FFF2-40B4-BE49-F238E27FC236}">
                <a16:creationId xmlns:a16="http://schemas.microsoft.com/office/drawing/2014/main" id="{CA98706E-45E8-A220-C09C-B72BE04D9D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V="1">
            <a:off x="161500" y="5339665"/>
            <a:ext cx="918880" cy="1009645"/>
          </a:xfrm>
          <a:prstGeom prst="rect">
            <a:avLst/>
          </a:prstGeom>
        </p:spPr>
      </p:pic>
      <p:sp>
        <p:nvSpPr>
          <p:cNvPr id="2" name="SHAPE: Bottom Rect BG">
            <a:extLst>
              <a:ext uri="{FF2B5EF4-FFF2-40B4-BE49-F238E27FC236}">
                <a16:creationId xmlns:a16="http://schemas.microsoft.com/office/drawing/2014/main" id="{F51E0BC6-0AA2-9D37-39E1-ABF924F2D141}"/>
              </a:ext>
            </a:extLst>
          </p:cNvPr>
          <p:cNvSpPr/>
          <p:nvPr/>
        </p:nvSpPr>
        <p:spPr>
          <a:xfrm rot="5400000">
            <a:off x="325209" y="6799093"/>
            <a:ext cx="5836933" cy="6485580"/>
          </a:xfrm>
          <a:custGeom>
            <a:avLst/>
            <a:gdLst/>
            <a:ahLst/>
            <a:cxnLst/>
            <a:rect l="l" t="t" r="r" b="b"/>
            <a:pathLst>
              <a:path w="6470678" h="9599041">
                <a:moveTo>
                  <a:pt x="0" y="0"/>
                </a:moveTo>
                <a:lnTo>
                  <a:pt x="6470678" y="0"/>
                </a:lnTo>
                <a:lnTo>
                  <a:pt x="6470678" y="9599041"/>
                </a:lnTo>
                <a:lnTo>
                  <a:pt x="0" y="9599041"/>
                </a:lnTo>
                <a:lnTo>
                  <a:pt x="0" y="0"/>
                </a:lnTo>
              </a:path>
            </a:pathLst>
          </a:custGeom>
          <a:solidFill>
            <a:srgbClr val="F2F2F2"/>
          </a:solidFill>
        </p:spPr>
        <p:txBody>
          <a:bodyPr/>
          <a:lstStyle/>
          <a:p>
            <a:endParaRPr lang="en-IN" sz="1000"/>
          </a:p>
        </p:txBody>
      </p:sp>
      <p:sp>
        <p:nvSpPr>
          <p:cNvPr id="3" name="TXT: Travel mugs are...">
            <a:extLst>
              <a:ext uri="{FF2B5EF4-FFF2-40B4-BE49-F238E27FC236}">
                <a16:creationId xmlns:a16="http://schemas.microsoft.com/office/drawing/2014/main" id="{5BFF26E5-21BE-7901-0CB7-350A5745E8DA}"/>
              </a:ext>
            </a:extLst>
          </p:cNvPr>
          <p:cNvSpPr txBox="1"/>
          <p:nvPr/>
        </p:nvSpPr>
        <p:spPr>
          <a:xfrm>
            <a:off x="1622957" y="10671175"/>
            <a:ext cx="3234261" cy="14147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190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Travel mugs are like a lifeline on long trips – makes sense to have mugs you love!</a:t>
            </a:r>
          </a:p>
        </p:txBody>
      </p:sp>
      <p:sp>
        <p:nvSpPr>
          <p:cNvPr id="10" name="TXT: Companion">
            <a:extLst>
              <a:ext uri="{FF2B5EF4-FFF2-40B4-BE49-F238E27FC236}">
                <a16:creationId xmlns:a16="http://schemas.microsoft.com/office/drawing/2014/main" id="{36D0E4C2-DA0F-7B3C-B3C2-A1FC7F910C8A}"/>
              </a:ext>
            </a:extLst>
          </p:cNvPr>
          <p:cNvSpPr txBox="1"/>
          <p:nvPr/>
        </p:nvSpPr>
        <p:spPr>
          <a:xfrm>
            <a:off x="1746087" y="9731063"/>
            <a:ext cx="2988000" cy="468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7"/>
              </a:lnSpc>
            </a:pPr>
            <a:r>
              <a:rPr lang="en-US" sz="4400" spc="-102" dirty="0">
                <a:solidFill>
                  <a:srgbClr val="3B3838"/>
                </a:solidFill>
                <a:latin typeface="Allerta Stencil" pitchFamily="2" charset="0"/>
              </a:rPr>
              <a:t>companion</a:t>
            </a:r>
          </a:p>
        </p:txBody>
      </p:sp>
      <p:sp>
        <p:nvSpPr>
          <p:cNvPr id="11" name="TXT: Travel">
            <a:extLst>
              <a:ext uri="{FF2B5EF4-FFF2-40B4-BE49-F238E27FC236}">
                <a16:creationId xmlns:a16="http://schemas.microsoft.com/office/drawing/2014/main" id="{CD4489DC-92D0-3698-4A76-7271C2B6CB71}"/>
              </a:ext>
            </a:extLst>
          </p:cNvPr>
          <p:cNvSpPr txBox="1"/>
          <p:nvPr/>
        </p:nvSpPr>
        <p:spPr>
          <a:xfrm>
            <a:off x="2088087" y="9261475"/>
            <a:ext cx="2304000" cy="5498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57"/>
              </a:lnSpc>
            </a:pPr>
            <a:r>
              <a:rPr lang="en-US" sz="4000" spc="408" dirty="0">
                <a:solidFill>
                  <a:schemeClr val="tx1">
                    <a:lumMod val="50000"/>
                    <a:lumOff val="50000"/>
                  </a:schemeClr>
                </a:solidFill>
                <a:latin typeface="Cormorant Unicase SemiBold" pitchFamily="2" charset="0"/>
                <a:ea typeface="Cormorant Unicase SemiBold" pitchFamily="2" charset="0"/>
              </a:rPr>
              <a:t>TRAVEL</a:t>
            </a:r>
          </a:p>
        </p:txBody>
      </p:sp>
      <p:sp>
        <p:nvSpPr>
          <p:cNvPr id="14" name="SHAPE; Black SQ Outline"/>
          <p:cNvSpPr/>
          <p:nvPr/>
        </p:nvSpPr>
        <p:spPr>
          <a:xfrm>
            <a:off x="2226031" y="7624800"/>
            <a:ext cx="995794" cy="995794"/>
          </a:xfrm>
          <a:custGeom>
            <a:avLst/>
            <a:gdLst/>
            <a:ahLst/>
            <a:cxnLst/>
            <a:rect l="l" t="t" r="r" b="b"/>
            <a:pathLst>
              <a:path w="1473835" h="1473835">
                <a:moveTo>
                  <a:pt x="16891" y="0"/>
                </a:moveTo>
                <a:lnTo>
                  <a:pt x="1456944" y="0"/>
                </a:lnTo>
                <a:cubicBezTo>
                  <a:pt x="1466342" y="0"/>
                  <a:pt x="1473835" y="7620"/>
                  <a:pt x="1473835" y="16891"/>
                </a:cubicBezTo>
                <a:lnTo>
                  <a:pt x="1473835" y="1456944"/>
                </a:lnTo>
                <a:cubicBezTo>
                  <a:pt x="1473835" y="1466342"/>
                  <a:pt x="1466215" y="1473835"/>
                  <a:pt x="1456944" y="1473835"/>
                </a:cubicBezTo>
                <a:lnTo>
                  <a:pt x="16891" y="1473835"/>
                </a:lnTo>
                <a:cubicBezTo>
                  <a:pt x="7493" y="1473835"/>
                  <a:pt x="0" y="1466215"/>
                  <a:pt x="0" y="1456944"/>
                </a:cubicBezTo>
                <a:lnTo>
                  <a:pt x="0" y="16891"/>
                </a:lnTo>
                <a:cubicBezTo>
                  <a:pt x="0" y="7620"/>
                  <a:pt x="7620" y="0"/>
                  <a:pt x="16891" y="0"/>
                </a:cubicBezTo>
                <a:moveTo>
                  <a:pt x="16891" y="33909"/>
                </a:moveTo>
                <a:lnTo>
                  <a:pt x="16891" y="16891"/>
                </a:lnTo>
                <a:lnTo>
                  <a:pt x="33909" y="16891"/>
                </a:lnTo>
                <a:lnTo>
                  <a:pt x="33909" y="1456944"/>
                </a:lnTo>
                <a:lnTo>
                  <a:pt x="16891" y="1456944"/>
                </a:lnTo>
                <a:lnTo>
                  <a:pt x="16891" y="1440053"/>
                </a:lnTo>
                <a:lnTo>
                  <a:pt x="1456944" y="1440053"/>
                </a:lnTo>
                <a:lnTo>
                  <a:pt x="1456944" y="1456944"/>
                </a:lnTo>
                <a:lnTo>
                  <a:pt x="1440053" y="1456944"/>
                </a:lnTo>
                <a:lnTo>
                  <a:pt x="1440053" y="16891"/>
                </a:lnTo>
                <a:lnTo>
                  <a:pt x="1456944" y="16891"/>
                </a:lnTo>
                <a:lnTo>
                  <a:pt x="1456944" y="33909"/>
                </a:lnTo>
                <a:lnTo>
                  <a:pt x="16891" y="33909"/>
                </a:lnTo>
              </a:path>
            </a:pathLst>
          </a:custGeom>
          <a:solidFill>
            <a:srgbClr val="3B3838"/>
          </a:solidFill>
        </p:spPr>
        <p:txBody>
          <a:bodyPr/>
          <a:lstStyle/>
          <a:p>
            <a:endParaRPr lang="en-IN" sz="1000"/>
          </a:p>
        </p:txBody>
      </p:sp>
      <p:pic>
        <p:nvPicPr>
          <p:cNvPr id="12" name="PIC 4 TN">
            <a:extLst>
              <a:ext uri="{FF2B5EF4-FFF2-40B4-BE49-F238E27FC236}">
                <a16:creationId xmlns:a16="http://schemas.microsoft.com/office/drawing/2014/main" id="{F5C19FCD-767D-6B09-BC24-587B290E67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4603" y="7722244"/>
            <a:ext cx="810611" cy="810611"/>
          </a:xfrm>
          <a:prstGeom prst="rect">
            <a:avLst/>
          </a:prstGeom>
        </p:spPr>
      </p:pic>
      <p:pic>
        <p:nvPicPr>
          <p:cNvPr id="13" name="PIC 3 TN">
            <a:extLst>
              <a:ext uri="{FF2B5EF4-FFF2-40B4-BE49-F238E27FC236}">
                <a16:creationId xmlns:a16="http://schemas.microsoft.com/office/drawing/2014/main" id="{A78AEE79-C5D0-0A98-2593-5DCD107FEE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7853" y="7725269"/>
            <a:ext cx="810611" cy="804561"/>
          </a:xfrm>
          <a:prstGeom prst="rect">
            <a:avLst/>
          </a:prstGeom>
        </p:spPr>
      </p:pic>
      <p:pic>
        <p:nvPicPr>
          <p:cNvPr id="15" name="PIC 2 TN">
            <a:extLst>
              <a:ext uri="{FF2B5EF4-FFF2-40B4-BE49-F238E27FC236}">
                <a16:creationId xmlns:a16="http://schemas.microsoft.com/office/drawing/2014/main" id="{A4EBAAA1-98A0-AA71-04AC-8D250C5D86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2986" y="7722244"/>
            <a:ext cx="810611" cy="810611"/>
          </a:xfrm>
          <a:prstGeom prst="rect">
            <a:avLst/>
          </a:prstGeom>
        </p:spPr>
      </p:pic>
      <p:pic>
        <p:nvPicPr>
          <p:cNvPr id="16" name="PIC 1 TN">
            <a:extLst>
              <a:ext uri="{FF2B5EF4-FFF2-40B4-BE49-F238E27FC236}">
                <a16:creationId xmlns:a16="http://schemas.microsoft.com/office/drawing/2014/main" id="{4702395D-F672-8745-219D-C913224644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6236" y="7725269"/>
            <a:ext cx="810611" cy="804561"/>
          </a:xfrm>
          <a:prstGeom prst="rect">
            <a:avLst/>
          </a:prstGeom>
        </p:spPr>
      </p:pic>
      <p:grpSp>
        <p:nvGrpSpPr>
          <p:cNvPr id="19" name="GROUP: Web Address">
            <a:extLst>
              <a:ext uri="{FF2B5EF4-FFF2-40B4-BE49-F238E27FC236}">
                <a16:creationId xmlns:a16="http://schemas.microsoft.com/office/drawing/2014/main" id="{675EC606-5B28-63F2-CC85-0D0788D11582}"/>
              </a:ext>
            </a:extLst>
          </p:cNvPr>
          <p:cNvGrpSpPr/>
          <p:nvPr/>
        </p:nvGrpSpPr>
        <p:grpSpPr>
          <a:xfrm>
            <a:off x="-3457" y="6403975"/>
            <a:ext cx="6487087" cy="720000"/>
            <a:chOff x="-5080" y="7145199"/>
            <a:chExt cx="9535160" cy="1058304"/>
          </a:xfrm>
        </p:grpSpPr>
        <p:sp>
          <p:nvSpPr>
            <p:cNvPr id="20" name="SHAPE: Web Address BG">
              <a:extLst>
                <a:ext uri="{FF2B5EF4-FFF2-40B4-BE49-F238E27FC236}">
                  <a16:creationId xmlns:a16="http://schemas.microsoft.com/office/drawing/2014/main" id="{C342ED6F-0CA3-813E-C29E-83EB733D4717}"/>
                </a:ext>
              </a:extLst>
            </p:cNvPr>
            <p:cNvSpPr/>
            <p:nvPr/>
          </p:nvSpPr>
          <p:spPr>
            <a:xfrm>
              <a:off x="-5080" y="7145199"/>
              <a:ext cx="9535160" cy="1058304"/>
            </a:xfrm>
            <a:custGeom>
              <a:avLst/>
              <a:gdLst/>
              <a:ahLst/>
              <a:cxnLst/>
              <a:rect l="l" t="t" r="r" b="b"/>
              <a:pathLst>
                <a:path w="2712223" h="235552">
                  <a:moveTo>
                    <a:pt x="0" y="0"/>
                  </a:moveTo>
                  <a:lnTo>
                    <a:pt x="2712223" y="0"/>
                  </a:lnTo>
                  <a:lnTo>
                    <a:pt x="2712223" y="235552"/>
                  </a:lnTo>
                  <a:lnTo>
                    <a:pt x="0" y="235552"/>
                  </a:lnTo>
                  <a:lnTo>
                    <a:pt x="0" y="0"/>
                  </a:lnTo>
                </a:path>
              </a:pathLst>
            </a:custGeom>
            <a:solidFill>
              <a:srgbClr val="FFFFFF">
                <a:alpha val="65000"/>
              </a:srgbClr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1" name="TXT: Web Address">
              <a:extLst>
                <a:ext uri="{FF2B5EF4-FFF2-40B4-BE49-F238E27FC236}">
                  <a16:creationId xmlns:a16="http://schemas.microsoft.com/office/drawing/2014/main" id="{5AEDE543-668B-4D9B-517A-D377B6416FC4}"/>
                </a:ext>
              </a:extLst>
            </p:cNvPr>
            <p:cNvSpPr txBox="1"/>
            <p:nvPr/>
          </p:nvSpPr>
          <p:spPr>
            <a:xfrm>
              <a:off x="678660" y="7560007"/>
              <a:ext cx="4048125" cy="3769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959"/>
                </a:lnSpc>
              </a:pPr>
              <a:r>
                <a:rPr lang="en-US" sz="2000" spc="350" dirty="0">
                  <a:solidFill>
                    <a:srgbClr val="3B3838"/>
                  </a:solidFill>
                  <a:latin typeface="Oswald" panose="02000503000000000000" pitchFamily="2" charset="0"/>
                </a:rPr>
                <a:t>WWW.WEBSITE.COM</a:t>
              </a:r>
            </a:p>
          </p:txBody>
        </p:sp>
      </p:grpSp>
      <p:grpSp>
        <p:nvGrpSpPr>
          <p:cNvPr id="22" name="GROUP: Shop Today">
            <a:extLst>
              <a:ext uri="{FF2B5EF4-FFF2-40B4-BE49-F238E27FC236}">
                <a16:creationId xmlns:a16="http://schemas.microsoft.com/office/drawing/2014/main" id="{8350E95A-E909-78D8-CD39-ADC3AA567597}"/>
              </a:ext>
            </a:extLst>
          </p:cNvPr>
          <p:cNvGrpSpPr/>
          <p:nvPr/>
        </p:nvGrpSpPr>
        <p:grpSpPr>
          <a:xfrm>
            <a:off x="4150604" y="767527"/>
            <a:ext cx="1671654" cy="503672"/>
            <a:chOff x="6100840" y="907267"/>
            <a:chExt cx="2457110" cy="740331"/>
          </a:xfrm>
        </p:grpSpPr>
        <p:sp>
          <p:nvSpPr>
            <p:cNvPr id="23" name="SHAPE: Shop Today BG">
              <a:extLst>
                <a:ext uri="{FF2B5EF4-FFF2-40B4-BE49-F238E27FC236}">
                  <a16:creationId xmlns:a16="http://schemas.microsoft.com/office/drawing/2014/main" id="{5852F42F-5B17-64BF-6163-FF1664DE96FC}"/>
                </a:ext>
              </a:extLst>
            </p:cNvPr>
            <p:cNvSpPr/>
            <p:nvPr/>
          </p:nvSpPr>
          <p:spPr>
            <a:xfrm>
              <a:off x="6100840" y="907267"/>
              <a:ext cx="2457110" cy="740331"/>
            </a:xfrm>
            <a:custGeom>
              <a:avLst/>
              <a:gdLst/>
              <a:ahLst/>
              <a:cxnLst/>
              <a:rect l="l" t="t" r="r" b="b"/>
              <a:pathLst>
                <a:path w="2474146" h="745464">
                  <a:moveTo>
                    <a:pt x="0" y="372568"/>
                  </a:moveTo>
                  <a:cubicBezTo>
                    <a:pt x="0" y="166809"/>
                    <a:pt x="150861" y="0"/>
                    <a:pt x="336927" y="0"/>
                  </a:cubicBezTo>
                  <a:lnTo>
                    <a:pt x="2137219" y="0"/>
                  </a:lnTo>
                  <a:cubicBezTo>
                    <a:pt x="2323285" y="0"/>
                    <a:pt x="2474146" y="166809"/>
                    <a:pt x="2474146" y="372732"/>
                  </a:cubicBezTo>
                  <a:cubicBezTo>
                    <a:pt x="2474146" y="578655"/>
                    <a:pt x="2323285" y="745464"/>
                    <a:pt x="2137219" y="745464"/>
                  </a:cubicBezTo>
                  <a:lnTo>
                    <a:pt x="336927" y="745464"/>
                  </a:lnTo>
                  <a:cubicBezTo>
                    <a:pt x="150861" y="745300"/>
                    <a:pt x="0" y="578490"/>
                    <a:pt x="0" y="372568"/>
                  </a:cubicBezTo>
                </a:path>
              </a:pathLst>
            </a:custGeom>
            <a:solidFill>
              <a:srgbClr val="FFFFFF">
                <a:alpha val="74902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4" name="TXT: Shop Today">
              <a:extLst>
                <a:ext uri="{FF2B5EF4-FFF2-40B4-BE49-F238E27FC236}">
                  <a16:creationId xmlns:a16="http://schemas.microsoft.com/office/drawing/2014/main" id="{8DFC5D51-94B6-3E32-CCA6-ED711E224574}"/>
                </a:ext>
              </a:extLst>
            </p:cNvPr>
            <p:cNvSpPr txBox="1"/>
            <p:nvPr/>
          </p:nvSpPr>
          <p:spPr>
            <a:xfrm>
              <a:off x="6248423" y="983007"/>
              <a:ext cx="2161944" cy="588850"/>
            </a:xfrm>
            <a:prstGeom prst="rect">
              <a:avLst/>
            </a:prstGeom>
          </p:spPr>
          <p:txBody>
            <a:bodyPr lIns="45764" tIns="45764" rIns="45764" bIns="45764" rtlCol="0" anchor="b"/>
            <a:lstStyle/>
            <a:p>
              <a:pPr algn="ctr">
                <a:lnSpc>
                  <a:spcPts val="2612"/>
                </a:lnSpc>
              </a:pPr>
              <a:r>
                <a:rPr lang="en-US" sz="2000" dirty="0">
                  <a:solidFill>
                    <a:srgbClr val="3B3838"/>
                  </a:solidFill>
                  <a:latin typeface="Oswald SemiBold" pitchFamily="2" charset="0"/>
                </a:rPr>
                <a:t>SHOP TODAY</a:t>
              </a:r>
            </a:p>
          </p:txBody>
        </p:sp>
      </p:grpSp>
      <p:grpSp>
        <p:nvGrpSpPr>
          <p:cNvPr id="25" name="GROUP: Up Arrows">
            <a:extLst>
              <a:ext uri="{FF2B5EF4-FFF2-40B4-BE49-F238E27FC236}">
                <a16:creationId xmlns:a16="http://schemas.microsoft.com/office/drawing/2014/main" id="{1ED06F0D-9602-80D7-F135-0EE321CE3D3F}"/>
              </a:ext>
            </a:extLst>
          </p:cNvPr>
          <p:cNvGrpSpPr/>
          <p:nvPr/>
        </p:nvGrpSpPr>
        <p:grpSpPr>
          <a:xfrm>
            <a:off x="777818" y="1641177"/>
            <a:ext cx="184572" cy="832225"/>
            <a:chOff x="1143290" y="2191417"/>
            <a:chExt cx="271296" cy="1223260"/>
          </a:xfrm>
        </p:grpSpPr>
        <p:sp>
          <p:nvSpPr>
            <p:cNvPr id="26" name="SHAPE: Arrow 4">
              <a:extLst>
                <a:ext uri="{FF2B5EF4-FFF2-40B4-BE49-F238E27FC236}">
                  <a16:creationId xmlns:a16="http://schemas.microsoft.com/office/drawing/2014/main" id="{F0A3F2A7-6D4A-10B3-104B-E11A43CDFAE5}"/>
                </a:ext>
              </a:extLst>
            </p:cNvPr>
            <p:cNvSpPr/>
            <p:nvPr/>
          </p:nvSpPr>
          <p:spPr>
            <a:xfrm>
              <a:off x="1143290" y="3154354"/>
              <a:ext cx="271296" cy="260323"/>
            </a:xfrm>
            <a:custGeom>
              <a:avLst/>
              <a:gdLst/>
              <a:ahLst/>
              <a:cxnLst/>
              <a:rect l="l" t="t" r="r" b="b"/>
              <a:pathLst>
                <a:path w="273177" h="262128">
                  <a:moveTo>
                    <a:pt x="210693" y="123698"/>
                  </a:moveTo>
                  <a:lnTo>
                    <a:pt x="270637" y="238887"/>
                  </a:lnTo>
                  <a:cubicBezTo>
                    <a:pt x="273177" y="243840"/>
                    <a:pt x="273050" y="249682"/>
                    <a:pt x="270129" y="254381"/>
                  </a:cubicBezTo>
                  <a:cubicBezTo>
                    <a:pt x="267208" y="259080"/>
                    <a:pt x="262128" y="262001"/>
                    <a:pt x="256540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lnTo>
                    <a:pt x="210693" y="123698"/>
                  </a:lnTo>
                  <a:moveTo>
                    <a:pt x="182626" y="138303"/>
                  </a:moveTo>
                  <a:lnTo>
                    <a:pt x="196723" y="130937"/>
                  </a:lnTo>
                  <a:lnTo>
                    <a:pt x="182626" y="138303"/>
                  </a:lnTo>
                  <a:lnTo>
                    <a:pt x="122555" y="23114"/>
                  </a:ln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82626" y="138303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7" name="SHAPE: Arrow 3">
              <a:extLst>
                <a:ext uri="{FF2B5EF4-FFF2-40B4-BE49-F238E27FC236}">
                  <a16:creationId xmlns:a16="http://schemas.microsoft.com/office/drawing/2014/main" id="{958713F8-284B-1C37-D289-3BD86238357F}"/>
                </a:ext>
              </a:extLst>
            </p:cNvPr>
            <p:cNvSpPr/>
            <p:nvPr/>
          </p:nvSpPr>
          <p:spPr>
            <a:xfrm>
              <a:off x="1143290" y="2830494"/>
              <a:ext cx="271170" cy="260322"/>
            </a:xfrm>
            <a:custGeom>
              <a:avLst/>
              <a:gdLst/>
              <a:ahLst/>
              <a:cxnLst/>
              <a:rect l="l" t="t" r="r" b="b"/>
              <a:pathLst>
                <a:path w="273050" h="262128">
                  <a:moveTo>
                    <a:pt x="150622" y="8509"/>
                  </a:moveTo>
                  <a:lnTo>
                    <a:pt x="210566" y="123698"/>
                  </a:lnTo>
                  <a:lnTo>
                    <a:pt x="270510" y="238887"/>
                  </a:lnTo>
                  <a:cubicBezTo>
                    <a:pt x="273050" y="243840"/>
                    <a:pt x="272923" y="249682"/>
                    <a:pt x="270002" y="254381"/>
                  </a:cubicBezTo>
                  <a:cubicBezTo>
                    <a:pt x="267081" y="259080"/>
                    <a:pt x="262001" y="262001"/>
                    <a:pt x="256413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96723" y="131064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8" name="SHAPE: Arrow 2">
              <a:extLst>
                <a:ext uri="{FF2B5EF4-FFF2-40B4-BE49-F238E27FC236}">
                  <a16:creationId xmlns:a16="http://schemas.microsoft.com/office/drawing/2014/main" id="{5DF9C5E5-1D05-1E9D-B8A1-7AA762425EE6}"/>
                </a:ext>
              </a:extLst>
            </p:cNvPr>
            <p:cNvSpPr/>
            <p:nvPr/>
          </p:nvSpPr>
          <p:spPr>
            <a:xfrm>
              <a:off x="1143290" y="2515277"/>
              <a:ext cx="271170" cy="260070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9" name="SHAPE: Arrow 1">
              <a:extLst>
                <a:ext uri="{FF2B5EF4-FFF2-40B4-BE49-F238E27FC236}">
                  <a16:creationId xmlns:a16="http://schemas.microsoft.com/office/drawing/2014/main" id="{038C7EEA-387D-9B6D-1928-5D9D73A6327B}"/>
                </a:ext>
              </a:extLst>
            </p:cNvPr>
            <p:cNvSpPr/>
            <p:nvPr/>
          </p:nvSpPr>
          <p:spPr>
            <a:xfrm>
              <a:off x="1143290" y="2191417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</p:grpSp>
      <p:grpSp>
        <p:nvGrpSpPr>
          <p:cNvPr id="30" name="GROUP: 15% Off">
            <a:extLst>
              <a:ext uri="{FF2B5EF4-FFF2-40B4-BE49-F238E27FC236}">
                <a16:creationId xmlns:a16="http://schemas.microsoft.com/office/drawing/2014/main" id="{2F955BF5-01AE-D58D-4727-70328D6D27FA}"/>
              </a:ext>
            </a:extLst>
          </p:cNvPr>
          <p:cNvGrpSpPr/>
          <p:nvPr/>
        </p:nvGrpSpPr>
        <p:grpSpPr>
          <a:xfrm>
            <a:off x="363071" y="536575"/>
            <a:ext cx="1070190" cy="972885"/>
            <a:chOff x="533667" y="567799"/>
            <a:chExt cx="1573038" cy="1430012"/>
          </a:xfrm>
        </p:grpSpPr>
        <p:sp>
          <p:nvSpPr>
            <p:cNvPr id="31" name="SHAPE: 15% Off BG">
              <a:extLst>
                <a:ext uri="{FF2B5EF4-FFF2-40B4-BE49-F238E27FC236}">
                  <a16:creationId xmlns:a16="http://schemas.microsoft.com/office/drawing/2014/main" id="{E4C7BD1C-ED29-8CF4-A5E3-60F9F9031016}"/>
                </a:ext>
              </a:extLst>
            </p:cNvPr>
            <p:cNvSpPr/>
            <p:nvPr/>
          </p:nvSpPr>
          <p:spPr>
            <a:xfrm>
              <a:off x="533667" y="567799"/>
              <a:ext cx="1573038" cy="1430012"/>
            </a:xfrm>
            <a:custGeom>
              <a:avLst/>
              <a:gdLst/>
              <a:ahLst/>
              <a:cxnLst/>
              <a:rect l="l" t="t" r="r" b="b"/>
              <a:pathLst>
                <a:path w="1583944" h="1439926">
                  <a:moveTo>
                    <a:pt x="0" y="719963"/>
                  </a:moveTo>
                  <a:lnTo>
                    <a:pt x="46609" y="653161"/>
                  </a:lnTo>
                  <a:lnTo>
                    <a:pt x="15113" y="579501"/>
                  </a:lnTo>
                  <a:lnTo>
                    <a:pt x="75311" y="522351"/>
                  </a:lnTo>
                  <a:lnTo>
                    <a:pt x="60198" y="444373"/>
                  </a:lnTo>
                  <a:lnTo>
                    <a:pt x="131445" y="398907"/>
                  </a:lnTo>
                  <a:lnTo>
                    <a:pt x="133350" y="319786"/>
                  </a:lnTo>
                  <a:lnTo>
                    <a:pt x="212979" y="287909"/>
                  </a:lnTo>
                  <a:lnTo>
                    <a:pt x="231902" y="210693"/>
                  </a:lnTo>
                  <a:lnTo>
                    <a:pt x="316865" y="193548"/>
                  </a:lnTo>
                  <a:lnTo>
                    <a:pt x="351917" y="121158"/>
                  </a:lnTo>
                  <a:lnTo>
                    <a:pt x="438912" y="119380"/>
                  </a:lnTo>
                  <a:lnTo>
                    <a:pt x="488823" y="54610"/>
                  </a:lnTo>
                  <a:lnTo>
                    <a:pt x="574548" y="68326"/>
                  </a:lnTo>
                  <a:lnTo>
                    <a:pt x="637413" y="13716"/>
                  </a:lnTo>
                  <a:lnTo>
                    <a:pt x="718566" y="42291"/>
                  </a:lnTo>
                  <a:lnTo>
                    <a:pt x="791972" y="0"/>
                  </a:lnTo>
                  <a:lnTo>
                    <a:pt x="865378" y="42418"/>
                  </a:lnTo>
                  <a:lnTo>
                    <a:pt x="946531" y="13843"/>
                  </a:lnTo>
                  <a:lnTo>
                    <a:pt x="1009396" y="68453"/>
                  </a:lnTo>
                  <a:lnTo>
                    <a:pt x="1095121" y="54737"/>
                  </a:lnTo>
                  <a:lnTo>
                    <a:pt x="1145032" y="119507"/>
                  </a:lnTo>
                  <a:lnTo>
                    <a:pt x="1232027" y="121285"/>
                  </a:lnTo>
                  <a:lnTo>
                    <a:pt x="1267079" y="193675"/>
                  </a:lnTo>
                  <a:lnTo>
                    <a:pt x="1352042" y="210820"/>
                  </a:lnTo>
                  <a:lnTo>
                    <a:pt x="1370965" y="288036"/>
                  </a:lnTo>
                  <a:lnTo>
                    <a:pt x="1450594" y="319913"/>
                  </a:lnTo>
                  <a:lnTo>
                    <a:pt x="1452499" y="399034"/>
                  </a:lnTo>
                  <a:lnTo>
                    <a:pt x="1523746" y="444500"/>
                  </a:lnTo>
                  <a:lnTo>
                    <a:pt x="1508633" y="522351"/>
                  </a:lnTo>
                  <a:lnTo>
                    <a:pt x="1568704" y="579501"/>
                  </a:lnTo>
                  <a:lnTo>
                    <a:pt x="1537208" y="653288"/>
                  </a:lnTo>
                  <a:lnTo>
                    <a:pt x="1583944" y="719963"/>
                  </a:lnTo>
                  <a:lnTo>
                    <a:pt x="1537208" y="786638"/>
                  </a:lnTo>
                  <a:lnTo>
                    <a:pt x="1568704" y="860425"/>
                  </a:lnTo>
                  <a:lnTo>
                    <a:pt x="1508633" y="917575"/>
                  </a:lnTo>
                  <a:lnTo>
                    <a:pt x="1523746" y="995426"/>
                  </a:lnTo>
                  <a:lnTo>
                    <a:pt x="1452499" y="1040892"/>
                  </a:lnTo>
                  <a:lnTo>
                    <a:pt x="1450594" y="1120013"/>
                  </a:lnTo>
                  <a:lnTo>
                    <a:pt x="1370965" y="1151890"/>
                  </a:lnTo>
                  <a:lnTo>
                    <a:pt x="1352042" y="1229106"/>
                  </a:lnTo>
                  <a:lnTo>
                    <a:pt x="1267079" y="1246251"/>
                  </a:lnTo>
                  <a:lnTo>
                    <a:pt x="1232027" y="1318641"/>
                  </a:lnTo>
                  <a:lnTo>
                    <a:pt x="1145032" y="1320419"/>
                  </a:lnTo>
                  <a:lnTo>
                    <a:pt x="1095121" y="1385189"/>
                  </a:lnTo>
                  <a:lnTo>
                    <a:pt x="1009396" y="1371473"/>
                  </a:lnTo>
                  <a:lnTo>
                    <a:pt x="946531" y="1426083"/>
                  </a:lnTo>
                  <a:lnTo>
                    <a:pt x="865378" y="1397508"/>
                  </a:lnTo>
                  <a:lnTo>
                    <a:pt x="791972" y="1439926"/>
                  </a:lnTo>
                  <a:lnTo>
                    <a:pt x="718566" y="1397508"/>
                  </a:lnTo>
                  <a:lnTo>
                    <a:pt x="637413" y="1426083"/>
                  </a:lnTo>
                  <a:lnTo>
                    <a:pt x="574548" y="1371473"/>
                  </a:lnTo>
                  <a:lnTo>
                    <a:pt x="488823" y="1385189"/>
                  </a:lnTo>
                  <a:lnTo>
                    <a:pt x="438912" y="1320419"/>
                  </a:lnTo>
                  <a:lnTo>
                    <a:pt x="351917" y="1318641"/>
                  </a:lnTo>
                  <a:lnTo>
                    <a:pt x="316865" y="1246251"/>
                  </a:lnTo>
                  <a:lnTo>
                    <a:pt x="231902" y="1229106"/>
                  </a:lnTo>
                  <a:lnTo>
                    <a:pt x="212979" y="1151890"/>
                  </a:lnTo>
                  <a:lnTo>
                    <a:pt x="133350" y="1120013"/>
                  </a:lnTo>
                  <a:lnTo>
                    <a:pt x="131445" y="1040892"/>
                  </a:lnTo>
                  <a:lnTo>
                    <a:pt x="60198" y="995426"/>
                  </a:lnTo>
                  <a:lnTo>
                    <a:pt x="75311" y="917575"/>
                  </a:lnTo>
                  <a:lnTo>
                    <a:pt x="15240" y="860425"/>
                  </a:lnTo>
                  <a:lnTo>
                    <a:pt x="46736" y="786638"/>
                  </a:lnTo>
                  <a:lnTo>
                    <a:pt x="0" y="719963"/>
                  </a:lnTo>
                </a:path>
              </a:pathLst>
            </a:custGeom>
            <a:solidFill>
              <a:srgbClr val="F2F2F2">
                <a:alpha val="74902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/>
            <a:lstStyle/>
            <a:p>
              <a:endParaRPr lang="en-IN" sz="1000" dirty="0"/>
            </a:p>
          </p:txBody>
        </p:sp>
        <p:sp>
          <p:nvSpPr>
            <p:cNvPr id="32" name="TXT: 15% Off">
              <a:extLst>
                <a:ext uri="{FF2B5EF4-FFF2-40B4-BE49-F238E27FC236}">
                  <a16:creationId xmlns:a16="http://schemas.microsoft.com/office/drawing/2014/main" id="{C8D73890-152C-8EC1-4377-28F5900F860F}"/>
                </a:ext>
              </a:extLst>
            </p:cNvPr>
            <p:cNvSpPr txBox="1"/>
            <p:nvPr/>
          </p:nvSpPr>
          <p:spPr>
            <a:xfrm>
              <a:off x="852171" y="989269"/>
              <a:ext cx="936000" cy="7167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05"/>
                </a:lnSpc>
              </a:pPr>
              <a:r>
                <a:rPr lang="en-US" sz="2000" dirty="0">
                  <a:solidFill>
                    <a:srgbClr val="000000"/>
                  </a:solidFill>
                  <a:latin typeface="Oswald Medium" pitchFamily="2" charset="0"/>
                </a:rPr>
                <a:t>15%</a:t>
              </a:r>
            </a:p>
            <a:p>
              <a:pPr algn="ctr">
                <a:lnSpc>
                  <a:spcPts val="1905"/>
                </a:lnSpc>
              </a:pPr>
              <a:r>
                <a:rPr lang="en-US" sz="2000" dirty="0">
                  <a:solidFill>
                    <a:srgbClr val="000000"/>
                  </a:solidFill>
                  <a:latin typeface="Oswald Medium" pitchFamily="2" charset="0"/>
                </a:rPr>
                <a:t>OFF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750">
        <p159:morph option="byObject"/>
      </p:transition>
    </mc:Choice>
    <mc:Fallback xmlns="">
      <p:transition spd="slow" advClick="0" advTm="75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 4">
            <a:extLst>
              <a:ext uri="{FF2B5EF4-FFF2-40B4-BE49-F238E27FC236}">
                <a16:creationId xmlns:a16="http://schemas.microsoft.com/office/drawing/2014/main" id="{2FD4AD8E-0423-4022-4752-4023ED35BF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" b="22"/>
          <a:stretch/>
        </p:blipFill>
        <p:spPr>
          <a:xfrm>
            <a:off x="0" y="0"/>
            <a:ext cx="6480175" cy="7117200"/>
          </a:xfrm>
          <a:prstGeom prst="rect">
            <a:avLst/>
          </a:prstGeom>
        </p:spPr>
      </p:pic>
      <p:pic>
        <p:nvPicPr>
          <p:cNvPr id="4" name="PIC 3">
            <a:extLst>
              <a:ext uri="{FF2B5EF4-FFF2-40B4-BE49-F238E27FC236}">
                <a16:creationId xmlns:a16="http://schemas.microsoft.com/office/drawing/2014/main" id="{B8A5386D-BE0B-D9CD-F4A2-4EC1D2CA41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" b="20"/>
          <a:stretch/>
        </p:blipFill>
        <p:spPr>
          <a:xfrm>
            <a:off x="87" y="0"/>
            <a:ext cx="6480000" cy="7117200"/>
          </a:xfrm>
          <a:prstGeom prst="rect">
            <a:avLst/>
          </a:prstGeom>
        </p:spPr>
      </p:pic>
      <p:pic>
        <p:nvPicPr>
          <p:cNvPr id="12" name="PIC 2 Vanish">
            <a:extLst>
              <a:ext uri="{FF2B5EF4-FFF2-40B4-BE49-F238E27FC236}">
                <a16:creationId xmlns:a16="http://schemas.microsoft.com/office/drawing/2014/main" id="{2E429CD3-614F-5B70-E595-09B59A4995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V="1">
            <a:off x="161500" y="5391506"/>
            <a:ext cx="918880" cy="1009645"/>
          </a:xfrm>
          <a:prstGeom prst="rect">
            <a:avLst/>
          </a:prstGeom>
        </p:spPr>
      </p:pic>
      <p:sp>
        <p:nvSpPr>
          <p:cNvPr id="2" name="SHAPE: Bottom Rect BG">
            <a:extLst>
              <a:ext uri="{FF2B5EF4-FFF2-40B4-BE49-F238E27FC236}">
                <a16:creationId xmlns:a16="http://schemas.microsoft.com/office/drawing/2014/main" id="{F4819A5D-6171-24FA-E9EC-B1405AC1C4FC}"/>
              </a:ext>
            </a:extLst>
          </p:cNvPr>
          <p:cNvSpPr/>
          <p:nvPr/>
        </p:nvSpPr>
        <p:spPr>
          <a:xfrm rot="5400000">
            <a:off x="325209" y="6799093"/>
            <a:ext cx="5836933" cy="6485580"/>
          </a:xfrm>
          <a:custGeom>
            <a:avLst/>
            <a:gdLst/>
            <a:ahLst/>
            <a:cxnLst/>
            <a:rect l="l" t="t" r="r" b="b"/>
            <a:pathLst>
              <a:path w="6470678" h="9599041">
                <a:moveTo>
                  <a:pt x="0" y="0"/>
                </a:moveTo>
                <a:lnTo>
                  <a:pt x="6470678" y="0"/>
                </a:lnTo>
                <a:lnTo>
                  <a:pt x="6470678" y="9599041"/>
                </a:lnTo>
                <a:lnTo>
                  <a:pt x="0" y="9599041"/>
                </a:lnTo>
                <a:lnTo>
                  <a:pt x="0" y="0"/>
                </a:lnTo>
              </a:path>
            </a:pathLst>
          </a:custGeom>
          <a:solidFill>
            <a:srgbClr val="F2F2F2"/>
          </a:solidFill>
        </p:spPr>
        <p:txBody>
          <a:bodyPr/>
          <a:lstStyle/>
          <a:p>
            <a:endParaRPr lang="en-IN" sz="1000"/>
          </a:p>
        </p:txBody>
      </p:sp>
      <p:sp>
        <p:nvSpPr>
          <p:cNvPr id="3" name="TXT: Travel mugs are...">
            <a:extLst>
              <a:ext uri="{FF2B5EF4-FFF2-40B4-BE49-F238E27FC236}">
                <a16:creationId xmlns:a16="http://schemas.microsoft.com/office/drawing/2014/main" id="{81958B17-84F5-B574-B34E-4A9D02D71729}"/>
              </a:ext>
            </a:extLst>
          </p:cNvPr>
          <p:cNvSpPr txBox="1"/>
          <p:nvPr/>
        </p:nvSpPr>
        <p:spPr>
          <a:xfrm>
            <a:off x="1622957" y="10671175"/>
            <a:ext cx="3234261" cy="14147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190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Travel mugs are like a lifeline on long trips – makes sense to have mugs you love!</a:t>
            </a:r>
          </a:p>
        </p:txBody>
      </p:sp>
      <p:sp>
        <p:nvSpPr>
          <p:cNvPr id="10" name="TXT: Companion">
            <a:extLst>
              <a:ext uri="{FF2B5EF4-FFF2-40B4-BE49-F238E27FC236}">
                <a16:creationId xmlns:a16="http://schemas.microsoft.com/office/drawing/2014/main" id="{24B5F424-0278-F6DC-A8C2-E3F9004B32DA}"/>
              </a:ext>
            </a:extLst>
          </p:cNvPr>
          <p:cNvSpPr txBox="1"/>
          <p:nvPr/>
        </p:nvSpPr>
        <p:spPr>
          <a:xfrm>
            <a:off x="1746087" y="9731063"/>
            <a:ext cx="2988000" cy="468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7"/>
              </a:lnSpc>
            </a:pPr>
            <a:r>
              <a:rPr lang="en-US" sz="4400" spc="-102" dirty="0">
                <a:solidFill>
                  <a:srgbClr val="3B3838"/>
                </a:solidFill>
                <a:latin typeface="Allerta Stencil" pitchFamily="2" charset="0"/>
              </a:rPr>
              <a:t>companion</a:t>
            </a:r>
          </a:p>
        </p:txBody>
      </p:sp>
      <p:sp>
        <p:nvSpPr>
          <p:cNvPr id="11" name="TXT: Travel">
            <a:extLst>
              <a:ext uri="{FF2B5EF4-FFF2-40B4-BE49-F238E27FC236}">
                <a16:creationId xmlns:a16="http://schemas.microsoft.com/office/drawing/2014/main" id="{F2489710-C5C7-1990-61EF-428BDA615DF1}"/>
              </a:ext>
            </a:extLst>
          </p:cNvPr>
          <p:cNvSpPr txBox="1"/>
          <p:nvPr/>
        </p:nvSpPr>
        <p:spPr>
          <a:xfrm>
            <a:off x="2088087" y="9261475"/>
            <a:ext cx="2304000" cy="5498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57"/>
              </a:lnSpc>
            </a:pPr>
            <a:r>
              <a:rPr lang="en-US" sz="4000" spc="408" dirty="0">
                <a:solidFill>
                  <a:schemeClr val="tx1">
                    <a:lumMod val="50000"/>
                    <a:lumOff val="50000"/>
                  </a:schemeClr>
                </a:solidFill>
                <a:latin typeface="Cormorant Unicase SemiBold" pitchFamily="2" charset="0"/>
                <a:ea typeface="Cormorant Unicase SemiBold" pitchFamily="2" charset="0"/>
              </a:rPr>
              <a:t>TRAVEL</a:t>
            </a:r>
          </a:p>
        </p:txBody>
      </p:sp>
      <p:sp>
        <p:nvSpPr>
          <p:cNvPr id="13" name="SHAPE: Black SQ Outline"/>
          <p:cNvSpPr/>
          <p:nvPr/>
        </p:nvSpPr>
        <p:spPr>
          <a:xfrm>
            <a:off x="3264807" y="7624800"/>
            <a:ext cx="995794" cy="995794"/>
          </a:xfrm>
          <a:custGeom>
            <a:avLst/>
            <a:gdLst/>
            <a:ahLst/>
            <a:cxnLst/>
            <a:rect l="l" t="t" r="r" b="b"/>
            <a:pathLst>
              <a:path w="1473835" h="1473835">
                <a:moveTo>
                  <a:pt x="16891" y="0"/>
                </a:moveTo>
                <a:lnTo>
                  <a:pt x="1456944" y="0"/>
                </a:lnTo>
                <a:cubicBezTo>
                  <a:pt x="1466342" y="0"/>
                  <a:pt x="1473835" y="7620"/>
                  <a:pt x="1473835" y="16891"/>
                </a:cubicBezTo>
                <a:lnTo>
                  <a:pt x="1473835" y="1456944"/>
                </a:lnTo>
                <a:cubicBezTo>
                  <a:pt x="1473835" y="1466342"/>
                  <a:pt x="1466215" y="1473835"/>
                  <a:pt x="1456944" y="1473835"/>
                </a:cubicBezTo>
                <a:lnTo>
                  <a:pt x="16891" y="1473835"/>
                </a:lnTo>
                <a:cubicBezTo>
                  <a:pt x="7493" y="1473835"/>
                  <a:pt x="0" y="1466215"/>
                  <a:pt x="0" y="1456944"/>
                </a:cubicBezTo>
                <a:lnTo>
                  <a:pt x="0" y="16891"/>
                </a:lnTo>
                <a:cubicBezTo>
                  <a:pt x="0" y="7620"/>
                  <a:pt x="7620" y="0"/>
                  <a:pt x="16891" y="0"/>
                </a:cubicBezTo>
                <a:moveTo>
                  <a:pt x="16891" y="33909"/>
                </a:moveTo>
                <a:lnTo>
                  <a:pt x="16891" y="16891"/>
                </a:lnTo>
                <a:lnTo>
                  <a:pt x="33909" y="16891"/>
                </a:lnTo>
                <a:lnTo>
                  <a:pt x="33909" y="1456944"/>
                </a:lnTo>
                <a:lnTo>
                  <a:pt x="16891" y="1456944"/>
                </a:lnTo>
                <a:lnTo>
                  <a:pt x="16891" y="1440053"/>
                </a:lnTo>
                <a:lnTo>
                  <a:pt x="1456944" y="1440053"/>
                </a:lnTo>
                <a:lnTo>
                  <a:pt x="1456944" y="1456944"/>
                </a:lnTo>
                <a:lnTo>
                  <a:pt x="1440053" y="1456944"/>
                </a:lnTo>
                <a:lnTo>
                  <a:pt x="1440053" y="16891"/>
                </a:lnTo>
                <a:lnTo>
                  <a:pt x="1456944" y="16891"/>
                </a:lnTo>
                <a:lnTo>
                  <a:pt x="1456944" y="33909"/>
                </a:lnTo>
                <a:lnTo>
                  <a:pt x="16891" y="33909"/>
                </a:lnTo>
              </a:path>
            </a:pathLst>
          </a:custGeom>
          <a:solidFill>
            <a:srgbClr val="3B3838"/>
          </a:solidFill>
        </p:spPr>
        <p:txBody>
          <a:bodyPr/>
          <a:lstStyle/>
          <a:p>
            <a:endParaRPr lang="en-IN" sz="1000"/>
          </a:p>
        </p:txBody>
      </p:sp>
      <p:pic>
        <p:nvPicPr>
          <p:cNvPr id="14" name="PIC 4 TN">
            <a:extLst>
              <a:ext uri="{FF2B5EF4-FFF2-40B4-BE49-F238E27FC236}">
                <a16:creationId xmlns:a16="http://schemas.microsoft.com/office/drawing/2014/main" id="{F5C34040-BDA7-F0BC-BAB1-859C13927C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4603" y="7722244"/>
            <a:ext cx="810611" cy="810611"/>
          </a:xfrm>
          <a:prstGeom prst="rect">
            <a:avLst/>
          </a:prstGeom>
        </p:spPr>
      </p:pic>
      <p:pic>
        <p:nvPicPr>
          <p:cNvPr id="15" name="PIC 3 TN">
            <a:extLst>
              <a:ext uri="{FF2B5EF4-FFF2-40B4-BE49-F238E27FC236}">
                <a16:creationId xmlns:a16="http://schemas.microsoft.com/office/drawing/2014/main" id="{1FBFE397-C18B-AAB3-A9C8-5E69EAFF35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7853" y="7725269"/>
            <a:ext cx="810611" cy="804561"/>
          </a:xfrm>
          <a:prstGeom prst="rect">
            <a:avLst/>
          </a:prstGeom>
        </p:spPr>
      </p:pic>
      <p:pic>
        <p:nvPicPr>
          <p:cNvPr id="17" name="PIC 2 TN">
            <a:extLst>
              <a:ext uri="{FF2B5EF4-FFF2-40B4-BE49-F238E27FC236}">
                <a16:creationId xmlns:a16="http://schemas.microsoft.com/office/drawing/2014/main" id="{826DC794-C9ED-E00E-DBB6-5EF76614A5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2986" y="7722244"/>
            <a:ext cx="810611" cy="810611"/>
          </a:xfrm>
          <a:prstGeom prst="rect">
            <a:avLst/>
          </a:prstGeom>
        </p:spPr>
      </p:pic>
      <p:pic>
        <p:nvPicPr>
          <p:cNvPr id="18" name="PIC 1 TN">
            <a:extLst>
              <a:ext uri="{FF2B5EF4-FFF2-40B4-BE49-F238E27FC236}">
                <a16:creationId xmlns:a16="http://schemas.microsoft.com/office/drawing/2014/main" id="{6AFB9DC7-56CC-80CA-54B3-7206E40C68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6236" y="7725269"/>
            <a:ext cx="810611" cy="804561"/>
          </a:xfrm>
          <a:prstGeom prst="rect">
            <a:avLst/>
          </a:prstGeom>
        </p:spPr>
      </p:pic>
      <p:grpSp>
        <p:nvGrpSpPr>
          <p:cNvPr id="19" name="GROUP: Web Address">
            <a:extLst>
              <a:ext uri="{FF2B5EF4-FFF2-40B4-BE49-F238E27FC236}">
                <a16:creationId xmlns:a16="http://schemas.microsoft.com/office/drawing/2014/main" id="{765CEBD2-2A16-3B74-10B7-96B9D0E068A3}"/>
              </a:ext>
            </a:extLst>
          </p:cNvPr>
          <p:cNvGrpSpPr/>
          <p:nvPr/>
        </p:nvGrpSpPr>
        <p:grpSpPr>
          <a:xfrm>
            <a:off x="-3457" y="6403975"/>
            <a:ext cx="6487087" cy="720000"/>
            <a:chOff x="-5080" y="7145199"/>
            <a:chExt cx="9535160" cy="1058304"/>
          </a:xfrm>
        </p:grpSpPr>
        <p:sp>
          <p:nvSpPr>
            <p:cNvPr id="20" name="SHAPE: Web Address BG">
              <a:extLst>
                <a:ext uri="{FF2B5EF4-FFF2-40B4-BE49-F238E27FC236}">
                  <a16:creationId xmlns:a16="http://schemas.microsoft.com/office/drawing/2014/main" id="{3000C3C1-A39A-9B82-7179-DD5E908EAA20}"/>
                </a:ext>
              </a:extLst>
            </p:cNvPr>
            <p:cNvSpPr/>
            <p:nvPr/>
          </p:nvSpPr>
          <p:spPr>
            <a:xfrm>
              <a:off x="-5080" y="7145199"/>
              <a:ext cx="9535160" cy="1058304"/>
            </a:xfrm>
            <a:custGeom>
              <a:avLst/>
              <a:gdLst/>
              <a:ahLst/>
              <a:cxnLst/>
              <a:rect l="l" t="t" r="r" b="b"/>
              <a:pathLst>
                <a:path w="2712223" h="235552">
                  <a:moveTo>
                    <a:pt x="0" y="0"/>
                  </a:moveTo>
                  <a:lnTo>
                    <a:pt x="2712223" y="0"/>
                  </a:lnTo>
                  <a:lnTo>
                    <a:pt x="2712223" y="235552"/>
                  </a:lnTo>
                  <a:lnTo>
                    <a:pt x="0" y="235552"/>
                  </a:lnTo>
                  <a:lnTo>
                    <a:pt x="0" y="0"/>
                  </a:lnTo>
                </a:path>
              </a:pathLst>
            </a:custGeom>
            <a:solidFill>
              <a:srgbClr val="FFFFFF">
                <a:alpha val="65000"/>
              </a:srgbClr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1" name="TXT: Web Address">
              <a:extLst>
                <a:ext uri="{FF2B5EF4-FFF2-40B4-BE49-F238E27FC236}">
                  <a16:creationId xmlns:a16="http://schemas.microsoft.com/office/drawing/2014/main" id="{ECEF14EF-5620-1397-25A2-1275EE34E486}"/>
                </a:ext>
              </a:extLst>
            </p:cNvPr>
            <p:cNvSpPr txBox="1"/>
            <p:nvPr/>
          </p:nvSpPr>
          <p:spPr>
            <a:xfrm>
              <a:off x="678660" y="7560007"/>
              <a:ext cx="4048125" cy="3769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959"/>
                </a:lnSpc>
              </a:pPr>
              <a:r>
                <a:rPr lang="en-US" sz="2000" spc="350" dirty="0">
                  <a:solidFill>
                    <a:srgbClr val="3B3838"/>
                  </a:solidFill>
                  <a:latin typeface="Oswald" panose="02000503000000000000" pitchFamily="2" charset="0"/>
                </a:rPr>
                <a:t>WWW.WEBSITE.COM</a:t>
              </a:r>
            </a:p>
          </p:txBody>
        </p:sp>
      </p:grpSp>
      <p:grpSp>
        <p:nvGrpSpPr>
          <p:cNvPr id="22" name="GROUP: Shop Today">
            <a:extLst>
              <a:ext uri="{FF2B5EF4-FFF2-40B4-BE49-F238E27FC236}">
                <a16:creationId xmlns:a16="http://schemas.microsoft.com/office/drawing/2014/main" id="{887ED035-E088-D24F-E551-CE6BBAF70DD1}"/>
              </a:ext>
            </a:extLst>
          </p:cNvPr>
          <p:cNvGrpSpPr/>
          <p:nvPr/>
        </p:nvGrpSpPr>
        <p:grpSpPr>
          <a:xfrm>
            <a:off x="4150604" y="767527"/>
            <a:ext cx="1671654" cy="503672"/>
            <a:chOff x="6100840" y="907267"/>
            <a:chExt cx="2457110" cy="740331"/>
          </a:xfrm>
        </p:grpSpPr>
        <p:sp>
          <p:nvSpPr>
            <p:cNvPr id="23" name="SHAPE: Shop Today BG">
              <a:extLst>
                <a:ext uri="{FF2B5EF4-FFF2-40B4-BE49-F238E27FC236}">
                  <a16:creationId xmlns:a16="http://schemas.microsoft.com/office/drawing/2014/main" id="{20AA2F04-3F1C-0E9B-8140-25900884BF50}"/>
                </a:ext>
              </a:extLst>
            </p:cNvPr>
            <p:cNvSpPr/>
            <p:nvPr/>
          </p:nvSpPr>
          <p:spPr>
            <a:xfrm>
              <a:off x="6100840" y="907267"/>
              <a:ext cx="2457110" cy="740331"/>
            </a:xfrm>
            <a:custGeom>
              <a:avLst/>
              <a:gdLst/>
              <a:ahLst/>
              <a:cxnLst/>
              <a:rect l="l" t="t" r="r" b="b"/>
              <a:pathLst>
                <a:path w="2474146" h="745464">
                  <a:moveTo>
                    <a:pt x="0" y="372568"/>
                  </a:moveTo>
                  <a:cubicBezTo>
                    <a:pt x="0" y="166809"/>
                    <a:pt x="150861" y="0"/>
                    <a:pt x="336927" y="0"/>
                  </a:cubicBezTo>
                  <a:lnTo>
                    <a:pt x="2137219" y="0"/>
                  </a:lnTo>
                  <a:cubicBezTo>
                    <a:pt x="2323285" y="0"/>
                    <a:pt x="2474146" y="166809"/>
                    <a:pt x="2474146" y="372732"/>
                  </a:cubicBezTo>
                  <a:cubicBezTo>
                    <a:pt x="2474146" y="578655"/>
                    <a:pt x="2323285" y="745464"/>
                    <a:pt x="2137219" y="745464"/>
                  </a:cubicBezTo>
                  <a:lnTo>
                    <a:pt x="336927" y="745464"/>
                  </a:lnTo>
                  <a:cubicBezTo>
                    <a:pt x="150861" y="745300"/>
                    <a:pt x="0" y="578490"/>
                    <a:pt x="0" y="372568"/>
                  </a:cubicBezTo>
                </a:path>
              </a:pathLst>
            </a:custGeom>
            <a:solidFill>
              <a:srgbClr val="FFFFFF">
                <a:alpha val="74902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4" name="TXT: Shop Today">
              <a:extLst>
                <a:ext uri="{FF2B5EF4-FFF2-40B4-BE49-F238E27FC236}">
                  <a16:creationId xmlns:a16="http://schemas.microsoft.com/office/drawing/2014/main" id="{06392FC5-0FC0-A6D3-BB40-BC5F265DF815}"/>
                </a:ext>
              </a:extLst>
            </p:cNvPr>
            <p:cNvSpPr txBox="1"/>
            <p:nvPr/>
          </p:nvSpPr>
          <p:spPr>
            <a:xfrm>
              <a:off x="6248423" y="983007"/>
              <a:ext cx="2161944" cy="588850"/>
            </a:xfrm>
            <a:prstGeom prst="rect">
              <a:avLst/>
            </a:prstGeom>
          </p:spPr>
          <p:txBody>
            <a:bodyPr lIns="45764" tIns="45764" rIns="45764" bIns="45764" rtlCol="0" anchor="b"/>
            <a:lstStyle/>
            <a:p>
              <a:pPr algn="ctr">
                <a:lnSpc>
                  <a:spcPts val="2612"/>
                </a:lnSpc>
              </a:pPr>
              <a:r>
                <a:rPr lang="en-US" sz="2000" dirty="0">
                  <a:solidFill>
                    <a:srgbClr val="3B3838"/>
                  </a:solidFill>
                  <a:latin typeface="Oswald SemiBold" pitchFamily="2" charset="0"/>
                </a:rPr>
                <a:t>SHOP TODAY</a:t>
              </a:r>
            </a:p>
          </p:txBody>
        </p:sp>
      </p:grpSp>
      <p:grpSp>
        <p:nvGrpSpPr>
          <p:cNvPr id="25" name="GROUP: Up Arrows">
            <a:extLst>
              <a:ext uri="{FF2B5EF4-FFF2-40B4-BE49-F238E27FC236}">
                <a16:creationId xmlns:a16="http://schemas.microsoft.com/office/drawing/2014/main" id="{2E27F081-B4B7-2A7F-7597-E57ADBA27BF9}"/>
              </a:ext>
            </a:extLst>
          </p:cNvPr>
          <p:cNvGrpSpPr/>
          <p:nvPr/>
        </p:nvGrpSpPr>
        <p:grpSpPr>
          <a:xfrm>
            <a:off x="777818" y="1641177"/>
            <a:ext cx="184572" cy="832225"/>
            <a:chOff x="1143290" y="2191417"/>
            <a:chExt cx="271296" cy="1223260"/>
          </a:xfrm>
        </p:grpSpPr>
        <p:sp>
          <p:nvSpPr>
            <p:cNvPr id="26" name="SHAPE: Arrow 4">
              <a:extLst>
                <a:ext uri="{FF2B5EF4-FFF2-40B4-BE49-F238E27FC236}">
                  <a16:creationId xmlns:a16="http://schemas.microsoft.com/office/drawing/2014/main" id="{5811A38F-18BF-4EBC-B84C-F9C9217B76CA}"/>
                </a:ext>
              </a:extLst>
            </p:cNvPr>
            <p:cNvSpPr/>
            <p:nvPr/>
          </p:nvSpPr>
          <p:spPr>
            <a:xfrm>
              <a:off x="1143290" y="3154354"/>
              <a:ext cx="271296" cy="260323"/>
            </a:xfrm>
            <a:custGeom>
              <a:avLst/>
              <a:gdLst/>
              <a:ahLst/>
              <a:cxnLst/>
              <a:rect l="l" t="t" r="r" b="b"/>
              <a:pathLst>
                <a:path w="273177" h="262128">
                  <a:moveTo>
                    <a:pt x="210693" y="123698"/>
                  </a:moveTo>
                  <a:lnTo>
                    <a:pt x="270637" y="238887"/>
                  </a:lnTo>
                  <a:cubicBezTo>
                    <a:pt x="273177" y="243840"/>
                    <a:pt x="273050" y="249682"/>
                    <a:pt x="270129" y="254381"/>
                  </a:cubicBezTo>
                  <a:cubicBezTo>
                    <a:pt x="267208" y="259080"/>
                    <a:pt x="262128" y="262001"/>
                    <a:pt x="256540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lnTo>
                    <a:pt x="210693" y="123698"/>
                  </a:lnTo>
                  <a:moveTo>
                    <a:pt x="182626" y="138303"/>
                  </a:moveTo>
                  <a:lnTo>
                    <a:pt x="196723" y="130937"/>
                  </a:lnTo>
                  <a:lnTo>
                    <a:pt x="182626" y="138303"/>
                  </a:lnTo>
                  <a:lnTo>
                    <a:pt x="122555" y="23114"/>
                  </a:ln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82626" y="138303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7" name="SHAPE: Arrow 3">
              <a:extLst>
                <a:ext uri="{FF2B5EF4-FFF2-40B4-BE49-F238E27FC236}">
                  <a16:creationId xmlns:a16="http://schemas.microsoft.com/office/drawing/2014/main" id="{66D92155-76FA-2FAE-264C-99EA9E540447}"/>
                </a:ext>
              </a:extLst>
            </p:cNvPr>
            <p:cNvSpPr/>
            <p:nvPr/>
          </p:nvSpPr>
          <p:spPr>
            <a:xfrm>
              <a:off x="1143290" y="2830494"/>
              <a:ext cx="271170" cy="260322"/>
            </a:xfrm>
            <a:custGeom>
              <a:avLst/>
              <a:gdLst/>
              <a:ahLst/>
              <a:cxnLst/>
              <a:rect l="l" t="t" r="r" b="b"/>
              <a:pathLst>
                <a:path w="273050" h="262128">
                  <a:moveTo>
                    <a:pt x="150622" y="8509"/>
                  </a:moveTo>
                  <a:lnTo>
                    <a:pt x="210566" y="123698"/>
                  </a:lnTo>
                  <a:lnTo>
                    <a:pt x="270510" y="238887"/>
                  </a:lnTo>
                  <a:cubicBezTo>
                    <a:pt x="273050" y="243840"/>
                    <a:pt x="272923" y="249682"/>
                    <a:pt x="270002" y="254381"/>
                  </a:cubicBezTo>
                  <a:cubicBezTo>
                    <a:pt x="267081" y="259080"/>
                    <a:pt x="262001" y="262001"/>
                    <a:pt x="256413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96723" y="131064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8" name="SHAPE: Arrow 2">
              <a:extLst>
                <a:ext uri="{FF2B5EF4-FFF2-40B4-BE49-F238E27FC236}">
                  <a16:creationId xmlns:a16="http://schemas.microsoft.com/office/drawing/2014/main" id="{09E7E38F-8800-A266-603D-3B086C8E3F6F}"/>
                </a:ext>
              </a:extLst>
            </p:cNvPr>
            <p:cNvSpPr/>
            <p:nvPr/>
          </p:nvSpPr>
          <p:spPr>
            <a:xfrm>
              <a:off x="1143290" y="2515277"/>
              <a:ext cx="271170" cy="260070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9" name="SHAPE: Arrow 1">
              <a:extLst>
                <a:ext uri="{FF2B5EF4-FFF2-40B4-BE49-F238E27FC236}">
                  <a16:creationId xmlns:a16="http://schemas.microsoft.com/office/drawing/2014/main" id="{52F54F29-0437-A9F8-EB81-345DD1876AA0}"/>
                </a:ext>
              </a:extLst>
            </p:cNvPr>
            <p:cNvSpPr/>
            <p:nvPr/>
          </p:nvSpPr>
          <p:spPr>
            <a:xfrm>
              <a:off x="1143290" y="2191417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</p:grpSp>
      <p:grpSp>
        <p:nvGrpSpPr>
          <p:cNvPr id="30" name="GROUP: 15% Off">
            <a:extLst>
              <a:ext uri="{FF2B5EF4-FFF2-40B4-BE49-F238E27FC236}">
                <a16:creationId xmlns:a16="http://schemas.microsoft.com/office/drawing/2014/main" id="{013E56EB-3AC0-7CA6-6E23-E3F1588324C2}"/>
              </a:ext>
            </a:extLst>
          </p:cNvPr>
          <p:cNvGrpSpPr/>
          <p:nvPr/>
        </p:nvGrpSpPr>
        <p:grpSpPr>
          <a:xfrm>
            <a:off x="363071" y="536575"/>
            <a:ext cx="1070190" cy="972885"/>
            <a:chOff x="533667" y="567799"/>
            <a:chExt cx="1573038" cy="1430012"/>
          </a:xfrm>
        </p:grpSpPr>
        <p:sp>
          <p:nvSpPr>
            <p:cNvPr id="31" name="SHAPE: 15% Off BG">
              <a:extLst>
                <a:ext uri="{FF2B5EF4-FFF2-40B4-BE49-F238E27FC236}">
                  <a16:creationId xmlns:a16="http://schemas.microsoft.com/office/drawing/2014/main" id="{9DDBB780-92B0-C7BD-0F4D-2EBD0DBDD6AB}"/>
                </a:ext>
              </a:extLst>
            </p:cNvPr>
            <p:cNvSpPr/>
            <p:nvPr/>
          </p:nvSpPr>
          <p:spPr>
            <a:xfrm>
              <a:off x="533667" y="567799"/>
              <a:ext cx="1573038" cy="1430012"/>
            </a:xfrm>
            <a:custGeom>
              <a:avLst/>
              <a:gdLst/>
              <a:ahLst/>
              <a:cxnLst/>
              <a:rect l="l" t="t" r="r" b="b"/>
              <a:pathLst>
                <a:path w="1583944" h="1439926">
                  <a:moveTo>
                    <a:pt x="0" y="719963"/>
                  </a:moveTo>
                  <a:lnTo>
                    <a:pt x="46609" y="653161"/>
                  </a:lnTo>
                  <a:lnTo>
                    <a:pt x="15113" y="579501"/>
                  </a:lnTo>
                  <a:lnTo>
                    <a:pt x="75311" y="522351"/>
                  </a:lnTo>
                  <a:lnTo>
                    <a:pt x="60198" y="444373"/>
                  </a:lnTo>
                  <a:lnTo>
                    <a:pt x="131445" y="398907"/>
                  </a:lnTo>
                  <a:lnTo>
                    <a:pt x="133350" y="319786"/>
                  </a:lnTo>
                  <a:lnTo>
                    <a:pt x="212979" y="287909"/>
                  </a:lnTo>
                  <a:lnTo>
                    <a:pt x="231902" y="210693"/>
                  </a:lnTo>
                  <a:lnTo>
                    <a:pt x="316865" y="193548"/>
                  </a:lnTo>
                  <a:lnTo>
                    <a:pt x="351917" y="121158"/>
                  </a:lnTo>
                  <a:lnTo>
                    <a:pt x="438912" y="119380"/>
                  </a:lnTo>
                  <a:lnTo>
                    <a:pt x="488823" y="54610"/>
                  </a:lnTo>
                  <a:lnTo>
                    <a:pt x="574548" y="68326"/>
                  </a:lnTo>
                  <a:lnTo>
                    <a:pt x="637413" y="13716"/>
                  </a:lnTo>
                  <a:lnTo>
                    <a:pt x="718566" y="42291"/>
                  </a:lnTo>
                  <a:lnTo>
                    <a:pt x="791972" y="0"/>
                  </a:lnTo>
                  <a:lnTo>
                    <a:pt x="865378" y="42418"/>
                  </a:lnTo>
                  <a:lnTo>
                    <a:pt x="946531" y="13843"/>
                  </a:lnTo>
                  <a:lnTo>
                    <a:pt x="1009396" y="68453"/>
                  </a:lnTo>
                  <a:lnTo>
                    <a:pt x="1095121" y="54737"/>
                  </a:lnTo>
                  <a:lnTo>
                    <a:pt x="1145032" y="119507"/>
                  </a:lnTo>
                  <a:lnTo>
                    <a:pt x="1232027" y="121285"/>
                  </a:lnTo>
                  <a:lnTo>
                    <a:pt x="1267079" y="193675"/>
                  </a:lnTo>
                  <a:lnTo>
                    <a:pt x="1352042" y="210820"/>
                  </a:lnTo>
                  <a:lnTo>
                    <a:pt x="1370965" y="288036"/>
                  </a:lnTo>
                  <a:lnTo>
                    <a:pt x="1450594" y="319913"/>
                  </a:lnTo>
                  <a:lnTo>
                    <a:pt x="1452499" y="399034"/>
                  </a:lnTo>
                  <a:lnTo>
                    <a:pt x="1523746" y="444500"/>
                  </a:lnTo>
                  <a:lnTo>
                    <a:pt x="1508633" y="522351"/>
                  </a:lnTo>
                  <a:lnTo>
                    <a:pt x="1568704" y="579501"/>
                  </a:lnTo>
                  <a:lnTo>
                    <a:pt x="1537208" y="653288"/>
                  </a:lnTo>
                  <a:lnTo>
                    <a:pt x="1583944" y="719963"/>
                  </a:lnTo>
                  <a:lnTo>
                    <a:pt x="1537208" y="786638"/>
                  </a:lnTo>
                  <a:lnTo>
                    <a:pt x="1568704" y="860425"/>
                  </a:lnTo>
                  <a:lnTo>
                    <a:pt x="1508633" y="917575"/>
                  </a:lnTo>
                  <a:lnTo>
                    <a:pt x="1523746" y="995426"/>
                  </a:lnTo>
                  <a:lnTo>
                    <a:pt x="1452499" y="1040892"/>
                  </a:lnTo>
                  <a:lnTo>
                    <a:pt x="1450594" y="1120013"/>
                  </a:lnTo>
                  <a:lnTo>
                    <a:pt x="1370965" y="1151890"/>
                  </a:lnTo>
                  <a:lnTo>
                    <a:pt x="1352042" y="1229106"/>
                  </a:lnTo>
                  <a:lnTo>
                    <a:pt x="1267079" y="1246251"/>
                  </a:lnTo>
                  <a:lnTo>
                    <a:pt x="1232027" y="1318641"/>
                  </a:lnTo>
                  <a:lnTo>
                    <a:pt x="1145032" y="1320419"/>
                  </a:lnTo>
                  <a:lnTo>
                    <a:pt x="1095121" y="1385189"/>
                  </a:lnTo>
                  <a:lnTo>
                    <a:pt x="1009396" y="1371473"/>
                  </a:lnTo>
                  <a:lnTo>
                    <a:pt x="946531" y="1426083"/>
                  </a:lnTo>
                  <a:lnTo>
                    <a:pt x="865378" y="1397508"/>
                  </a:lnTo>
                  <a:lnTo>
                    <a:pt x="791972" y="1439926"/>
                  </a:lnTo>
                  <a:lnTo>
                    <a:pt x="718566" y="1397508"/>
                  </a:lnTo>
                  <a:lnTo>
                    <a:pt x="637413" y="1426083"/>
                  </a:lnTo>
                  <a:lnTo>
                    <a:pt x="574548" y="1371473"/>
                  </a:lnTo>
                  <a:lnTo>
                    <a:pt x="488823" y="1385189"/>
                  </a:lnTo>
                  <a:lnTo>
                    <a:pt x="438912" y="1320419"/>
                  </a:lnTo>
                  <a:lnTo>
                    <a:pt x="351917" y="1318641"/>
                  </a:lnTo>
                  <a:lnTo>
                    <a:pt x="316865" y="1246251"/>
                  </a:lnTo>
                  <a:lnTo>
                    <a:pt x="231902" y="1229106"/>
                  </a:lnTo>
                  <a:lnTo>
                    <a:pt x="212979" y="1151890"/>
                  </a:lnTo>
                  <a:lnTo>
                    <a:pt x="133350" y="1120013"/>
                  </a:lnTo>
                  <a:lnTo>
                    <a:pt x="131445" y="1040892"/>
                  </a:lnTo>
                  <a:lnTo>
                    <a:pt x="60198" y="995426"/>
                  </a:lnTo>
                  <a:lnTo>
                    <a:pt x="75311" y="917575"/>
                  </a:lnTo>
                  <a:lnTo>
                    <a:pt x="15240" y="860425"/>
                  </a:lnTo>
                  <a:lnTo>
                    <a:pt x="46736" y="786638"/>
                  </a:lnTo>
                  <a:lnTo>
                    <a:pt x="0" y="719963"/>
                  </a:lnTo>
                </a:path>
              </a:pathLst>
            </a:custGeom>
            <a:solidFill>
              <a:srgbClr val="F2F2F2">
                <a:alpha val="74902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/>
            <a:lstStyle/>
            <a:p>
              <a:endParaRPr lang="en-IN" sz="1000" dirty="0"/>
            </a:p>
          </p:txBody>
        </p:sp>
        <p:sp>
          <p:nvSpPr>
            <p:cNvPr id="32" name="TXT: 15% Off">
              <a:extLst>
                <a:ext uri="{FF2B5EF4-FFF2-40B4-BE49-F238E27FC236}">
                  <a16:creationId xmlns:a16="http://schemas.microsoft.com/office/drawing/2014/main" id="{F507AE25-F4BB-3716-28B7-122BCC64DA8D}"/>
                </a:ext>
              </a:extLst>
            </p:cNvPr>
            <p:cNvSpPr txBox="1"/>
            <p:nvPr/>
          </p:nvSpPr>
          <p:spPr>
            <a:xfrm>
              <a:off x="852171" y="989269"/>
              <a:ext cx="936000" cy="7167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05"/>
                </a:lnSpc>
              </a:pPr>
              <a:r>
                <a:rPr lang="en-US" sz="2000" dirty="0">
                  <a:solidFill>
                    <a:srgbClr val="000000"/>
                  </a:solidFill>
                  <a:latin typeface="Oswald Medium" pitchFamily="2" charset="0"/>
                </a:rPr>
                <a:t>15%</a:t>
              </a:r>
            </a:p>
            <a:p>
              <a:pPr algn="ctr">
                <a:lnSpc>
                  <a:spcPts val="1905"/>
                </a:lnSpc>
              </a:pPr>
              <a:r>
                <a:rPr lang="en-US" sz="2000" dirty="0">
                  <a:solidFill>
                    <a:srgbClr val="000000"/>
                  </a:solidFill>
                  <a:latin typeface="Oswald Medium" pitchFamily="2" charset="0"/>
                </a:rPr>
                <a:t>OFF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750">
        <p159:morph option="byObject"/>
      </p:transition>
    </mc:Choice>
    <mc:Fallback xmlns="">
      <p:transition spd="slow" advClick="0" advTm="75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 1">
            <a:extLst>
              <a:ext uri="{FF2B5EF4-FFF2-40B4-BE49-F238E27FC236}">
                <a16:creationId xmlns:a16="http://schemas.microsoft.com/office/drawing/2014/main" id="{C625560A-AE08-3AB8-D66B-B58016999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" b="20"/>
          <a:stretch/>
        </p:blipFill>
        <p:spPr>
          <a:xfrm>
            <a:off x="87" y="0"/>
            <a:ext cx="6480000" cy="7117287"/>
          </a:xfrm>
          <a:prstGeom prst="rect">
            <a:avLst/>
          </a:prstGeom>
        </p:spPr>
      </p:pic>
      <p:pic>
        <p:nvPicPr>
          <p:cNvPr id="32" name="PIC 4">
            <a:extLst>
              <a:ext uri="{FF2B5EF4-FFF2-40B4-BE49-F238E27FC236}">
                <a16:creationId xmlns:a16="http://schemas.microsoft.com/office/drawing/2014/main" id="{881F09F6-7450-107B-A5FD-E742AD6238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" b="22"/>
          <a:stretch/>
        </p:blipFill>
        <p:spPr>
          <a:xfrm>
            <a:off x="0" y="0"/>
            <a:ext cx="6480175" cy="7117200"/>
          </a:xfrm>
          <a:prstGeom prst="rect">
            <a:avLst/>
          </a:prstGeom>
        </p:spPr>
      </p:pic>
      <p:pic>
        <p:nvPicPr>
          <p:cNvPr id="18" name="PIC 3 Vanish">
            <a:extLst>
              <a:ext uri="{FF2B5EF4-FFF2-40B4-BE49-F238E27FC236}">
                <a16:creationId xmlns:a16="http://schemas.microsoft.com/office/drawing/2014/main" id="{A99138CB-C5D8-1D0F-DB22-203D9178E5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V="1">
            <a:off x="152859" y="5391506"/>
            <a:ext cx="918880" cy="1009645"/>
          </a:xfrm>
          <a:prstGeom prst="rect">
            <a:avLst/>
          </a:prstGeom>
        </p:spPr>
      </p:pic>
      <p:sp>
        <p:nvSpPr>
          <p:cNvPr id="2" name="SHAPE: Bottom Rect BG">
            <a:extLst>
              <a:ext uri="{FF2B5EF4-FFF2-40B4-BE49-F238E27FC236}">
                <a16:creationId xmlns:a16="http://schemas.microsoft.com/office/drawing/2014/main" id="{39BB5538-A10E-5B19-CD69-B8DB9E4F3F6F}"/>
              </a:ext>
            </a:extLst>
          </p:cNvPr>
          <p:cNvSpPr/>
          <p:nvPr/>
        </p:nvSpPr>
        <p:spPr>
          <a:xfrm rot="5400000">
            <a:off x="325209" y="6799093"/>
            <a:ext cx="5836933" cy="6485580"/>
          </a:xfrm>
          <a:custGeom>
            <a:avLst/>
            <a:gdLst/>
            <a:ahLst/>
            <a:cxnLst/>
            <a:rect l="l" t="t" r="r" b="b"/>
            <a:pathLst>
              <a:path w="6470678" h="9599041">
                <a:moveTo>
                  <a:pt x="0" y="0"/>
                </a:moveTo>
                <a:lnTo>
                  <a:pt x="6470678" y="0"/>
                </a:lnTo>
                <a:lnTo>
                  <a:pt x="6470678" y="9599041"/>
                </a:lnTo>
                <a:lnTo>
                  <a:pt x="0" y="9599041"/>
                </a:lnTo>
                <a:lnTo>
                  <a:pt x="0" y="0"/>
                </a:lnTo>
              </a:path>
            </a:pathLst>
          </a:custGeom>
          <a:solidFill>
            <a:srgbClr val="F2F2F2"/>
          </a:solidFill>
        </p:spPr>
        <p:txBody>
          <a:bodyPr/>
          <a:lstStyle/>
          <a:p>
            <a:endParaRPr lang="en-IN" sz="1000"/>
          </a:p>
        </p:txBody>
      </p:sp>
      <p:sp>
        <p:nvSpPr>
          <p:cNvPr id="3" name="TXT: Travel mugs are...">
            <a:extLst>
              <a:ext uri="{FF2B5EF4-FFF2-40B4-BE49-F238E27FC236}">
                <a16:creationId xmlns:a16="http://schemas.microsoft.com/office/drawing/2014/main" id="{2104D4B5-FB1B-29C4-B1C9-CC563561D268}"/>
              </a:ext>
            </a:extLst>
          </p:cNvPr>
          <p:cNvSpPr txBox="1"/>
          <p:nvPr/>
        </p:nvSpPr>
        <p:spPr>
          <a:xfrm>
            <a:off x="1622957" y="10671175"/>
            <a:ext cx="3234261" cy="14147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190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Travel mugs are like a lifeline on long trips – makes sense to have mugs you love!</a:t>
            </a:r>
          </a:p>
        </p:txBody>
      </p:sp>
      <p:sp>
        <p:nvSpPr>
          <p:cNvPr id="5" name="TXT: Companion">
            <a:extLst>
              <a:ext uri="{FF2B5EF4-FFF2-40B4-BE49-F238E27FC236}">
                <a16:creationId xmlns:a16="http://schemas.microsoft.com/office/drawing/2014/main" id="{B8337588-DE66-982D-879E-33A7FDE2778F}"/>
              </a:ext>
            </a:extLst>
          </p:cNvPr>
          <p:cNvSpPr txBox="1"/>
          <p:nvPr/>
        </p:nvSpPr>
        <p:spPr>
          <a:xfrm>
            <a:off x="1746087" y="9731063"/>
            <a:ext cx="2988000" cy="468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7"/>
              </a:lnSpc>
            </a:pPr>
            <a:r>
              <a:rPr lang="en-US" sz="4400" spc="-102" dirty="0">
                <a:solidFill>
                  <a:srgbClr val="3B3838"/>
                </a:solidFill>
                <a:latin typeface="Allerta Stencil" pitchFamily="2" charset="0"/>
              </a:rPr>
              <a:t>companion</a:t>
            </a:r>
          </a:p>
        </p:txBody>
      </p:sp>
      <p:sp>
        <p:nvSpPr>
          <p:cNvPr id="6" name="TXT: Travel">
            <a:extLst>
              <a:ext uri="{FF2B5EF4-FFF2-40B4-BE49-F238E27FC236}">
                <a16:creationId xmlns:a16="http://schemas.microsoft.com/office/drawing/2014/main" id="{DA6BF159-CF5C-8B4B-A12A-E47974D90355}"/>
              </a:ext>
            </a:extLst>
          </p:cNvPr>
          <p:cNvSpPr txBox="1"/>
          <p:nvPr/>
        </p:nvSpPr>
        <p:spPr>
          <a:xfrm>
            <a:off x="2088087" y="9261475"/>
            <a:ext cx="2304000" cy="5498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57"/>
              </a:lnSpc>
            </a:pPr>
            <a:r>
              <a:rPr lang="en-US" sz="4000" spc="408" dirty="0">
                <a:solidFill>
                  <a:schemeClr val="tx1">
                    <a:lumMod val="50000"/>
                    <a:lumOff val="50000"/>
                  </a:schemeClr>
                </a:solidFill>
                <a:latin typeface="Cormorant Unicase SemiBold" pitchFamily="2" charset="0"/>
                <a:ea typeface="Cormorant Unicase SemiBold" pitchFamily="2" charset="0"/>
              </a:rPr>
              <a:t>TRAVEL</a:t>
            </a:r>
          </a:p>
        </p:txBody>
      </p:sp>
      <p:sp>
        <p:nvSpPr>
          <p:cNvPr id="12" name="SHAPE: Black SQ Outline"/>
          <p:cNvSpPr/>
          <p:nvPr/>
        </p:nvSpPr>
        <p:spPr>
          <a:xfrm>
            <a:off x="4310064" y="7624800"/>
            <a:ext cx="995794" cy="995794"/>
          </a:xfrm>
          <a:custGeom>
            <a:avLst/>
            <a:gdLst/>
            <a:ahLst/>
            <a:cxnLst/>
            <a:rect l="l" t="t" r="r" b="b"/>
            <a:pathLst>
              <a:path w="1473835" h="1473835">
                <a:moveTo>
                  <a:pt x="16891" y="0"/>
                </a:moveTo>
                <a:lnTo>
                  <a:pt x="1456944" y="0"/>
                </a:lnTo>
                <a:cubicBezTo>
                  <a:pt x="1466342" y="0"/>
                  <a:pt x="1473835" y="7620"/>
                  <a:pt x="1473835" y="16891"/>
                </a:cubicBezTo>
                <a:lnTo>
                  <a:pt x="1473835" y="1456944"/>
                </a:lnTo>
                <a:cubicBezTo>
                  <a:pt x="1473835" y="1466342"/>
                  <a:pt x="1466215" y="1473835"/>
                  <a:pt x="1456944" y="1473835"/>
                </a:cubicBezTo>
                <a:lnTo>
                  <a:pt x="16891" y="1473835"/>
                </a:lnTo>
                <a:cubicBezTo>
                  <a:pt x="7493" y="1473835"/>
                  <a:pt x="0" y="1466215"/>
                  <a:pt x="0" y="1456944"/>
                </a:cubicBezTo>
                <a:lnTo>
                  <a:pt x="0" y="16891"/>
                </a:lnTo>
                <a:cubicBezTo>
                  <a:pt x="0" y="7620"/>
                  <a:pt x="7620" y="0"/>
                  <a:pt x="16891" y="0"/>
                </a:cubicBezTo>
                <a:moveTo>
                  <a:pt x="16891" y="33909"/>
                </a:moveTo>
                <a:lnTo>
                  <a:pt x="16891" y="16891"/>
                </a:lnTo>
                <a:lnTo>
                  <a:pt x="33909" y="16891"/>
                </a:lnTo>
                <a:lnTo>
                  <a:pt x="33909" y="1456944"/>
                </a:lnTo>
                <a:lnTo>
                  <a:pt x="16891" y="1456944"/>
                </a:lnTo>
                <a:lnTo>
                  <a:pt x="16891" y="1440053"/>
                </a:lnTo>
                <a:lnTo>
                  <a:pt x="1456944" y="1440053"/>
                </a:lnTo>
                <a:lnTo>
                  <a:pt x="1456944" y="1456944"/>
                </a:lnTo>
                <a:lnTo>
                  <a:pt x="1440053" y="1456944"/>
                </a:lnTo>
                <a:lnTo>
                  <a:pt x="1440053" y="16891"/>
                </a:lnTo>
                <a:lnTo>
                  <a:pt x="1456944" y="16891"/>
                </a:lnTo>
                <a:lnTo>
                  <a:pt x="1456944" y="33909"/>
                </a:lnTo>
                <a:lnTo>
                  <a:pt x="16891" y="33909"/>
                </a:lnTo>
              </a:path>
            </a:pathLst>
          </a:custGeom>
          <a:solidFill>
            <a:srgbClr val="3B3838"/>
          </a:solidFill>
        </p:spPr>
        <p:txBody>
          <a:bodyPr/>
          <a:lstStyle/>
          <a:p>
            <a:endParaRPr lang="en-IN" sz="1000"/>
          </a:p>
        </p:txBody>
      </p:sp>
      <p:pic>
        <p:nvPicPr>
          <p:cNvPr id="7" name="PIC 4 TN">
            <a:extLst>
              <a:ext uri="{FF2B5EF4-FFF2-40B4-BE49-F238E27FC236}">
                <a16:creationId xmlns:a16="http://schemas.microsoft.com/office/drawing/2014/main" id="{1535555A-AF38-0EA5-1E1B-7633CB033A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4603" y="7722244"/>
            <a:ext cx="810611" cy="810611"/>
          </a:xfrm>
          <a:prstGeom prst="rect">
            <a:avLst/>
          </a:prstGeom>
        </p:spPr>
      </p:pic>
      <p:pic>
        <p:nvPicPr>
          <p:cNvPr id="8" name="PIC 3 TN">
            <a:extLst>
              <a:ext uri="{FF2B5EF4-FFF2-40B4-BE49-F238E27FC236}">
                <a16:creationId xmlns:a16="http://schemas.microsoft.com/office/drawing/2014/main" id="{1B5EC270-E447-5E96-65A9-CB008427A9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7853" y="7725269"/>
            <a:ext cx="810611" cy="804561"/>
          </a:xfrm>
          <a:prstGeom prst="rect">
            <a:avLst/>
          </a:prstGeom>
        </p:spPr>
      </p:pic>
      <p:pic>
        <p:nvPicPr>
          <p:cNvPr id="10" name="PIC 2 TN">
            <a:extLst>
              <a:ext uri="{FF2B5EF4-FFF2-40B4-BE49-F238E27FC236}">
                <a16:creationId xmlns:a16="http://schemas.microsoft.com/office/drawing/2014/main" id="{C823F92E-1C5D-0856-1510-ECDE5BD435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2986" y="7722244"/>
            <a:ext cx="810611" cy="810611"/>
          </a:xfrm>
          <a:prstGeom prst="rect">
            <a:avLst/>
          </a:prstGeom>
        </p:spPr>
      </p:pic>
      <p:pic>
        <p:nvPicPr>
          <p:cNvPr id="13" name="PIC 1 TN">
            <a:extLst>
              <a:ext uri="{FF2B5EF4-FFF2-40B4-BE49-F238E27FC236}">
                <a16:creationId xmlns:a16="http://schemas.microsoft.com/office/drawing/2014/main" id="{52F80CD4-7555-1D63-B56A-5CE36F64F3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6236" y="7725269"/>
            <a:ext cx="810611" cy="804561"/>
          </a:xfrm>
          <a:prstGeom prst="rect">
            <a:avLst/>
          </a:prstGeom>
        </p:spPr>
      </p:pic>
      <p:grpSp>
        <p:nvGrpSpPr>
          <p:cNvPr id="14" name="GROUP: Web Address">
            <a:extLst>
              <a:ext uri="{FF2B5EF4-FFF2-40B4-BE49-F238E27FC236}">
                <a16:creationId xmlns:a16="http://schemas.microsoft.com/office/drawing/2014/main" id="{66DF981F-F692-8022-4CBC-2E688438B936}"/>
              </a:ext>
            </a:extLst>
          </p:cNvPr>
          <p:cNvGrpSpPr/>
          <p:nvPr/>
        </p:nvGrpSpPr>
        <p:grpSpPr>
          <a:xfrm>
            <a:off x="-3457" y="6403975"/>
            <a:ext cx="6487087" cy="720000"/>
            <a:chOff x="-5080" y="7145199"/>
            <a:chExt cx="9535160" cy="1058304"/>
          </a:xfrm>
        </p:grpSpPr>
        <p:sp>
          <p:nvSpPr>
            <p:cNvPr id="15" name="SHAPE: Web Address BG">
              <a:extLst>
                <a:ext uri="{FF2B5EF4-FFF2-40B4-BE49-F238E27FC236}">
                  <a16:creationId xmlns:a16="http://schemas.microsoft.com/office/drawing/2014/main" id="{7518B9F9-5931-8570-A4A9-0F296A8DDF36}"/>
                </a:ext>
              </a:extLst>
            </p:cNvPr>
            <p:cNvSpPr/>
            <p:nvPr/>
          </p:nvSpPr>
          <p:spPr>
            <a:xfrm>
              <a:off x="-5080" y="7145199"/>
              <a:ext cx="9535160" cy="1058304"/>
            </a:xfrm>
            <a:custGeom>
              <a:avLst/>
              <a:gdLst/>
              <a:ahLst/>
              <a:cxnLst/>
              <a:rect l="l" t="t" r="r" b="b"/>
              <a:pathLst>
                <a:path w="2712223" h="235552">
                  <a:moveTo>
                    <a:pt x="0" y="0"/>
                  </a:moveTo>
                  <a:lnTo>
                    <a:pt x="2712223" y="0"/>
                  </a:lnTo>
                  <a:lnTo>
                    <a:pt x="2712223" y="235552"/>
                  </a:lnTo>
                  <a:lnTo>
                    <a:pt x="0" y="235552"/>
                  </a:lnTo>
                  <a:lnTo>
                    <a:pt x="0" y="0"/>
                  </a:lnTo>
                </a:path>
              </a:pathLst>
            </a:custGeom>
            <a:solidFill>
              <a:srgbClr val="FFFFFF">
                <a:alpha val="65000"/>
              </a:srgbClr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0" name="TXT: Web Address">
              <a:extLst>
                <a:ext uri="{FF2B5EF4-FFF2-40B4-BE49-F238E27FC236}">
                  <a16:creationId xmlns:a16="http://schemas.microsoft.com/office/drawing/2014/main" id="{F075E98B-FB3C-EF20-170C-42CFB62487E7}"/>
                </a:ext>
              </a:extLst>
            </p:cNvPr>
            <p:cNvSpPr txBox="1"/>
            <p:nvPr/>
          </p:nvSpPr>
          <p:spPr>
            <a:xfrm>
              <a:off x="678660" y="7560007"/>
              <a:ext cx="4048125" cy="3769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959"/>
                </a:lnSpc>
              </a:pPr>
              <a:r>
                <a:rPr lang="en-US" sz="2000" spc="350" dirty="0">
                  <a:solidFill>
                    <a:srgbClr val="3B3838"/>
                  </a:solidFill>
                  <a:latin typeface="Oswald" panose="02000503000000000000" pitchFamily="2" charset="0"/>
                </a:rPr>
                <a:t>WWW.WEBSITE.COM</a:t>
              </a:r>
            </a:p>
          </p:txBody>
        </p:sp>
      </p:grpSp>
      <p:grpSp>
        <p:nvGrpSpPr>
          <p:cNvPr id="21" name="GROUP: Shop Today">
            <a:extLst>
              <a:ext uri="{FF2B5EF4-FFF2-40B4-BE49-F238E27FC236}">
                <a16:creationId xmlns:a16="http://schemas.microsoft.com/office/drawing/2014/main" id="{87194A0A-C858-6973-B1B6-FB0E045C0F24}"/>
              </a:ext>
            </a:extLst>
          </p:cNvPr>
          <p:cNvGrpSpPr/>
          <p:nvPr/>
        </p:nvGrpSpPr>
        <p:grpSpPr>
          <a:xfrm>
            <a:off x="4150604" y="767527"/>
            <a:ext cx="1671654" cy="503672"/>
            <a:chOff x="6100840" y="907267"/>
            <a:chExt cx="2457110" cy="740331"/>
          </a:xfrm>
        </p:grpSpPr>
        <p:sp>
          <p:nvSpPr>
            <p:cNvPr id="22" name="SHAPE: Shop Today BG">
              <a:extLst>
                <a:ext uri="{FF2B5EF4-FFF2-40B4-BE49-F238E27FC236}">
                  <a16:creationId xmlns:a16="http://schemas.microsoft.com/office/drawing/2014/main" id="{BEDC4568-CC61-204D-0638-7DF5336B500D}"/>
                </a:ext>
              </a:extLst>
            </p:cNvPr>
            <p:cNvSpPr/>
            <p:nvPr/>
          </p:nvSpPr>
          <p:spPr>
            <a:xfrm>
              <a:off x="6100840" y="907267"/>
              <a:ext cx="2457110" cy="740331"/>
            </a:xfrm>
            <a:custGeom>
              <a:avLst/>
              <a:gdLst/>
              <a:ahLst/>
              <a:cxnLst/>
              <a:rect l="l" t="t" r="r" b="b"/>
              <a:pathLst>
                <a:path w="2474146" h="745464">
                  <a:moveTo>
                    <a:pt x="0" y="372568"/>
                  </a:moveTo>
                  <a:cubicBezTo>
                    <a:pt x="0" y="166809"/>
                    <a:pt x="150861" y="0"/>
                    <a:pt x="336927" y="0"/>
                  </a:cubicBezTo>
                  <a:lnTo>
                    <a:pt x="2137219" y="0"/>
                  </a:lnTo>
                  <a:cubicBezTo>
                    <a:pt x="2323285" y="0"/>
                    <a:pt x="2474146" y="166809"/>
                    <a:pt x="2474146" y="372732"/>
                  </a:cubicBezTo>
                  <a:cubicBezTo>
                    <a:pt x="2474146" y="578655"/>
                    <a:pt x="2323285" y="745464"/>
                    <a:pt x="2137219" y="745464"/>
                  </a:cubicBezTo>
                  <a:lnTo>
                    <a:pt x="336927" y="745464"/>
                  </a:lnTo>
                  <a:cubicBezTo>
                    <a:pt x="150861" y="745300"/>
                    <a:pt x="0" y="578490"/>
                    <a:pt x="0" y="372568"/>
                  </a:cubicBezTo>
                </a:path>
              </a:pathLst>
            </a:custGeom>
            <a:solidFill>
              <a:srgbClr val="FFFFFF">
                <a:alpha val="74902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3" name="TXT: Shop Today">
              <a:extLst>
                <a:ext uri="{FF2B5EF4-FFF2-40B4-BE49-F238E27FC236}">
                  <a16:creationId xmlns:a16="http://schemas.microsoft.com/office/drawing/2014/main" id="{D357A064-BA35-EE69-1152-476CDAB0BBF9}"/>
                </a:ext>
              </a:extLst>
            </p:cNvPr>
            <p:cNvSpPr txBox="1"/>
            <p:nvPr/>
          </p:nvSpPr>
          <p:spPr>
            <a:xfrm>
              <a:off x="6248423" y="983007"/>
              <a:ext cx="2161944" cy="588850"/>
            </a:xfrm>
            <a:prstGeom prst="rect">
              <a:avLst/>
            </a:prstGeom>
          </p:spPr>
          <p:txBody>
            <a:bodyPr lIns="45764" tIns="45764" rIns="45764" bIns="45764" rtlCol="0" anchor="b"/>
            <a:lstStyle/>
            <a:p>
              <a:pPr algn="ctr">
                <a:lnSpc>
                  <a:spcPts val="2612"/>
                </a:lnSpc>
              </a:pPr>
              <a:r>
                <a:rPr lang="en-US" sz="2000" dirty="0">
                  <a:solidFill>
                    <a:srgbClr val="3B3838"/>
                  </a:solidFill>
                  <a:latin typeface="Oswald SemiBold" pitchFamily="2" charset="0"/>
                </a:rPr>
                <a:t>SHOP TODAY</a:t>
              </a:r>
            </a:p>
          </p:txBody>
        </p:sp>
      </p:grpSp>
      <p:grpSp>
        <p:nvGrpSpPr>
          <p:cNvPr id="24" name="GROUP: Up Arrows">
            <a:extLst>
              <a:ext uri="{FF2B5EF4-FFF2-40B4-BE49-F238E27FC236}">
                <a16:creationId xmlns:a16="http://schemas.microsoft.com/office/drawing/2014/main" id="{16537FF9-C460-7F0A-68E4-378C972EF4E9}"/>
              </a:ext>
            </a:extLst>
          </p:cNvPr>
          <p:cNvGrpSpPr/>
          <p:nvPr/>
        </p:nvGrpSpPr>
        <p:grpSpPr>
          <a:xfrm>
            <a:off x="777818" y="1641177"/>
            <a:ext cx="184572" cy="832225"/>
            <a:chOff x="1143290" y="2191417"/>
            <a:chExt cx="271296" cy="1223260"/>
          </a:xfrm>
        </p:grpSpPr>
        <p:sp>
          <p:nvSpPr>
            <p:cNvPr id="25" name="SHAPE: Arrow 4">
              <a:extLst>
                <a:ext uri="{FF2B5EF4-FFF2-40B4-BE49-F238E27FC236}">
                  <a16:creationId xmlns:a16="http://schemas.microsoft.com/office/drawing/2014/main" id="{022AF4D0-44CD-AB3F-14C5-883793DE3CB0}"/>
                </a:ext>
              </a:extLst>
            </p:cNvPr>
            <p:cNvSpPr/>
            <p:nvPr/>
          </p:nvSpPr>
          <p:spPr>
            <a:xfrm>
              <a:off x="1143290" y="3154354"/>
              <a:ext cx="271296" cy="260323"/>
            </a:xfrm>
            <a:custGeom>
              <a:avLst/>
              <a:gdLst/>
              <a:ahLst/>
              <a:cxnLst/>
              <a:rect l="l" t="t" r="r" b="b"/>
              <a:pathLst>
                <a:path w="273177" h="262128">
                  <a:moveTo>
                    <a:pt x="210693" y="123698"/>
                  </a:moveTo>
                  <a:lnTo>
                    <a:pt x="270637" y="238887"/>
                  </a:lnTo>
                  <a:cubicBezTo>
                    <a:pt x="273177" y="243840"/>
                    <a:pt x="273050" y="249682"/>
                    <a:pt x="270129" y="254381"/>
                  </a:cubicBezTo>
                  <a:cubicBezTo>
                    <a:pt x="267208" y="259080"/>
                    <a:pt x="262128" y="262001"/>
                    <a:pt x="256540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lnTo>
                    <a:pt x="210693" y="123698"/>
                  </a:lnTo>
                  <a:moveTo>
                    <a:pt x="182626" y="138303"/>
                  </a:moveTo>
                  <a:lnTo>
                    <a:pt x="196723" y="130937"/>
                  </a:lnTo>
                  <a:lnTo>
                    <a:pt x="182626" y="138303"/>
                  </a:lnTo>
                  <a:lnTo>
                    <a:pt x="122555" y="23114"/>
                  </a:ln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82626" y="138303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6" name="SHAPE: Arrow 3">
              <a:extLst>
                <a:ext uri="{FF2B5EF4-FFF2-40B4-BE49-F238E27FC236}">
                  <a16:creationId xmlns:a16="http://schemas.microsoft.com/office/drawing/2014/main" id="{DBF686FE-B98D-CFA0-1DC5-103232ACB497}"/>
                </a:ext>
              </a:extLst>
            </p:cNvPr>
            <p:cNvSpPr/>
            <p:nvPr/>
          </p:nvSpPr>
          <p:spPr>
            <a:xfrm>
              <a:off x="1143290" y="2830494"/>
              <a:ext cx="271170" cy="260322"/>
            </a:xfrm>
            <a:custGeom>
              <a:avLst/>
              <a:gdLst/>
              <a:ahLst/>
              <a:cxnLst/>
              <a:rect l="l" t="t" r="r" b="b"/>
              <a:pathLst>
                <a:path w="273050" h="262128">
                  <a:moveTo>
                    <a:pt x="150622" y="8509"/>
                  </a:moveTo>
                  <a:lnTo>
                    <a:pt x="210566" y="123698"/>
                  </a:lnTo>
                  <a:lnTo>
                    <a:pt x="270510" y="238887"/>
                  </a:lnTo>
                  <a:cubicBezTo>
                    <a:pt x="273050" y="243840"/>
                    <a:pt x="272923" y="249682"/>
                    <a:pt x="270002" y="254381"/>
                  </a:cubicBezTo>
                  <a:cubicBezTo>
                    <a:pt x="267081" y="259080"/>
                    <a:pt x="262001" y="262001"/>
                    <a:pt x="256413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96723" y="131064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7" name="SHAPE: Arrow 2">
              <a:extLst>
                <a:ext uri="{FF2B5EF4-FFF2-40B4-BE49-F238E27FC236}">
                  <a16:creationId xmlns:a16="http://schemas.microsoft.com/office/drawing/2014/main" id="{3EF80695-C0F7-E36D-A6C6-E839EA73EF9F}"/>
                </a:ext>
              </a:extLst>
            </p:cNvPr>
            <p:cNvSpPr/>
            <p:nvPr/>
          </p:nvSpPr>
          <p:spPr>
            <a:xfrm>
              <a:off x="1143290" y="2515277"/>
              <a:ext cx="271170" cy="260070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28" name="SHAPE: Arrow 1">
              <a:extLst>
                <a:ext uri="{FF2B5EF4-FFF2-40B4-BE49-F238E27FC236}">
                  <a16:creationId xmlns:a16="http://schemas.microsoft.com/office/drawing/2014/main" id="{4032F533-5D1F-081B-2D56-55400BAFD6DC}"/>
                </a:ext>
              </a:extLst>
            </p:cNvPr>
            <p:cNvSpPr/>
            <p:nvPr/>
          </p:nvSpPr>
          <p:spPr>
            <a:xfrm>
              <a:off x="1143290" y="2191417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</p:grpSp>
      <p:grpSp>
        <p:nvGrpSpPr>
          <p:cNvPr id="29" name="GROUP: 15% Off">
            <a:extLst>
              <a:ext uri="{FF2B5EF4-FFF2-40B4-BE49-F238E27FC236}">
                <a16:creationId xmlns:a16="http://schemas.microsoft.com/office/drawing/2014/main" id="{1150B698-4FC6-7269-14AE-0D8D03FB617A}"/>
              </a:ext>
            </a:extLst>
          </p:cNvPr>
          <p:cNvGrpSpPr/>
          <p:nvPr/>
        </p:nvGrpSpPr>
        <p:grpSpPr>
          <a:xfrm>
            <a:off x="363071" y="536575"/>
            <a:ext cx="1070190" cy="972885"/>
            <a:chOff x="533667" y="567799"/>
            <a:chExt cx="1573038" cy="1430012"/>
          </a:xfrm>
        </p:grpSpPr>
        <p:sp>
          <p:nvSpPr>
            <p:cNvPr id="30" name="SHAPE: 15% Off BG">
              <a:extLst>
                <a:ext uri="{FF2B5EF4-FFF2-40B4-BE49-F238E27FC236}">
                  <a16:creationId xmlns:a16="http://schemas.microsoft.com/office/drawing/2014/main" id="{E0F92543-31E8-C465-2E6F-32129633AEEA}"/>
                </a:ext>
              </a:extLst>
            </p:cNvPr>
            <p:cNvSpPr/>
            <p:nvPr/>
          </p:nvSpPr>
          <p:spPr>
            <a:xfrm>
              <a:off x="533667" y="567799"/>
              <a:ext cx="1573038" cy="1430012"/>
            </a:xfrm>
            <a:custGeom>
              <a:avLst/>
              <a:gdLst/>
              <a:ahLst/>
              <a:cxnLst/>
              <a:rect l="l" t="t" r="r" b="b"/>
              <a:pathLst>
                <a:path w="1583944" h="1439926">
                  <a:moveTo>
                    <a:pt x="0" y="719963"/>
                  </a:moveTo>
                  <a:lnTo>
                    <a:pt x="46609" y="653161"/>
                  </a:lnTo>
                  <a:lnTo>
                    <a:pt x="15113" y="579501"/>
                  </a:lnTo>
                  <a:lnTo>
                    <a:pt x="75311" y="522351"/>
                  </a:lnTo>
                  <a:lnTo>
                    <a:pt x="60198" y="444373"/>
                  </a:lnTo>
                  <a:lnTo>
                    <a:pt x="131445" y="398907"/>
                  </a:lnTo>
                  <a:lnTo>
                    <a:pt x="133350" y="319786"/>
                  </a:lnTo>
                  <a:lnTo>
                    <a:pt x="212979" y="287909"/>
                  </a:lnTo>
                  <a:lnTo>
                    <a:pt x="231902" y="210693"/>
                  </a:lnTo>
                  <a:lnTo>
                    <a:pt x="316865" y="193548"/>
                  </a:lnTo>
                  <a:lnTo>
                    <a:pt x="351917" y="121158"/>
                  </a:lnTo>
                  <a:lnTo>
                    <a:pt x="438912" y="119380"/>
                  </a:lnTo>
                  <a:lnTo>
                    <a:pt x="488823" y="54610"/>
                  </a:lnTo>
                  <a:lnTo>
                    <a:pt x="574548" y="68326"/>
                  </a:lnTo>
                  <a:lnTo>
                    <a:pt x="637413" y="13716"/>
                  </a:lnTo>
                  <a:lnTo>
                    <a:pt x="718566" y="42291"/>
                  </a:lnTo>
                  <a:lnTo>
                    <a:pt x="791972" y="0"/>
                  </a:lnTo>
                  <a:lnTo>
                    <a:pt x="865378" y="42418"/>
                  </a:lnTo>
                  <a:lnTo>
                    <a:pt x="946531" y="13843"/>
                  </a:lnTo>
                  <a:lnTo>
                    <a:pt x="1009396" y="68453"/>
                  </a:lnTo>
                  <a:lnTo>
                    <a:pt x="1095121" y="54737"/>
                  </a:lnTo>
                  <a:lnTo>
                    <a:pt x="1145032" y="119507"/>
                  </a:lnTo>
                  <a:lnTo>
                    <a:pt x="1232027" y="121285"/>
                  </a:lnTo>
                  <a:lnTo>
                    <a:pt x="1267079" y="193675"/>
                  </a:lnTo>
                  <a:lnTo>
                    <a:pt x="1352042" y="210820"/>
                  </a:lnTo>
                  <a:lnTo>
                    <a:pt x="1370965" y="288036"/>
                  </a:lnTo>
                  <a:lnTo>
                    <a:pt x="1450594" y="319913"/>
                  </a:lnTo>
                  <a:lnTo>
                    <a:pt x="1452499" y="399034"/>
                  </a:lnTo>
                  <a:lnTo>
                    <a:pt x="1523746" y="444500"/>
                  </a:lnTo>
                  <a:lnTo>
                    <a:pt x="1508633" y="522351"/>
                  </a:lnTo>
                  <a:lnTo>
                    <a:pt x="1568704" y="579501"/>
                  </a:lnTo>
                  <a:lnTo>
                    <a:pt x="1537208" y="653288"/>
                  </a:lnTo>
                  <a:lnTo>
                    <a:pt x="1583944" y="719963"/>
                  </a:lnTo>
                  <a:lnTo>
                    <a:pt x="1537208" y="786638"/>
                  </a:lnTo>
                  <a:lnTo>
                    <a:pt x="1568704" y="860425"/>
                  </a:lnTo>
                  <a:lnTo>
                    <a:pt x="1508633" y="917575"/>
                  </a:lnTo>
                  <a:lnTo>
                    <a:pt x="1523746" y="995426"/>
                  </a:lnTo>
                  <a:lnTo>
                    <a:pt x="1452499" y="1040892"/>
                  </a:lnTo>
                  <a:lnTo>
                    <a:pt x="1450594" y="1120013"/>
                  </a:lnTo>
                  <a:lnTo>
                    <a:pt x="1370965" y="1151890"/>
                  </a:lnTo>
                  <a:lnTo>
                    <a:pt x="1352042" y="1229106"/>
                  </a:lnTo>
                  <a:lnTo>
                    <a:pt x="1267079" y="1246251"/>
                  </a:lnTo>
                  <a:lnTo>
                    <a:pt x="1232027" y="1318641"/>
                  </a:lnTo>
                  <a:lnTo>
                    <a:pt x="1145032" y="1320419"/>
                  </a:lnTo>
                  <a:lnTo>
                    <a:pt x="1095121" y="1385189"/>
                  </a:lnTo>
                  <a:lnTo>
                    <a:pt x="1009396" y="1371473"/>
                  </a:lnTo>
                  <a:lnTo>
                    <a:pt x="946531" y="1426083"/>
                  </a:lnTo>
                  <a:lnTo>
                    <a:pt x="865378" y="1397508"/>
                  </a:lnTo>
                  <a:lnTo>
                    <a:pt x="791972" y="1439926"/>
                  </a:lnTo>
                  <a:lnTo>
                    <a:pt x="718566" y="1397508"/>
                  </a:lnTo>
                  <a:lnTo>
                    <a:pt x="637413" y="1426083"/>
                  </a:lnTo>
                  <a:lnTo>
                    <a:pt x="574548" y="1371473"/>
                  </a:lnTo>
                  <a:lnTo>
                    <a:pt x="488823" y="1385189"/>
                  </a:lnTo>
                  <a:lnTo>
                    <a:pt x="438912" y="1320419"/>
                  </a:lnTo>
                  <a:lnTo>
                    <a:pt x="351917" y="1318641"/>
                  </a:lnTo>
                  <a:lnTo>
                    <a:pt x="316865" y="1246251"/>
                  </a:lnTo>
                  <a:lnTo>
                    <a:pt x="231902" y="1229106"/>
                  </a:lnTo>
                  <a:lnTo>
                    <a:pt x="212979" y="1151890"/>
                  </a:lnTo>
                  <a:lnTo>
                    <a:pt x="133350" y="1120013"/>
                  </a:lnTo>
                  <a:lnTo>
                    <a:pt x="131445" y="1040892"/>
                  </a:lnTo>
                  <a:lnTo>
                    <a:pt x="60198" y="995426"/>
                  </a:lnTo>
                  <a:lnTo>
                    <a:pt x="75311" y="917575"/>
                  </a:lnTo>
                  <a:lnTo>
                    <a:pt x="15240" y="860425"/>
                  </a:lnTo>
                  <a:lnTo>
                    <a:pt x="46736" y="786638"/>
                  </a:lnTo>
                  <a:lnTo>
                    <a:pt x="0" y="719963"/>
                  </a:lnTo>
                </a:path>
              </a:pathLst>
            </a:custGeom>
            <a:solidFill>
              <a:srgbClr val="F2F2F2">
                <a:alpha val="74902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/>
            <a:lstStyle/>
            <a:p>
              <a:endParaRPr lang="en-IN" sz="1000" dirty="0"/>
            </a:p>
          </p:txBody>
        </p:sp>
        <p:sp>
          <p:nvSpPr>
            <p:cNvPr id="31" name="TXT: 15% Off">
              <a:extLst>
                <a:ext uri="{FF2B5EF4-FFF2-40B4-BE49-F238E27FC236}">
                  <a16:creationId xmlns:a16="http://schemas.microsoft.com/office/drawing/2014/main" id="{3100EDA5-E19B-D69E-6BC5-749AAF3E1203}"/>
                </a:ext>
              </a:extLst>
            </p:cNvPr>
            <p:cNvSpPr txBox="1"/>
            <p:nvPr/>
          </p:nvSpPr>
          <p:spPr>
            <a:xfrm>
              <a:off x="852171" y="989269"/>
              <a:ext cx="936000" cy="7167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05"/>
                </a:lnSpc>
              </a:pPr>
              <a:r>
                <a:rPr lang="en-US" sz="2000" dirty="0">
                  <a:solidFill>
                    <a:srgbClr val="000000"/>
                  </a:solidFill>
                  <a:latin typeface="Oswald Medium" pitchFamily="2" charset="0"/>
                </a:rPr>
                <a:t>15%</a:t>
              </a:r>
            </a:p>
            <a:p>
              <a:pPr algn="ctr">
                <a:lnSpc>
                  <a:spcPts val="1905"/>
                </a:lnSpc>
              </a:pPr>
              <a:r>
                <a:rPr lang="en-US" sz="2000" dirty="0">
                  <a:solidFill>
                    <a:srgbClr val="000000"/>
                  </a:solidFill>
                  <a:latin typeface="Oswald Medium" pitchFamily="2" charset="0"/>
                </a:rPr>
                <a:t>OFF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750">
        <p159:morph option="byObject"/>
      </p:transition>
    </mc:Choice>
    <mc:Fallback xmlns="">
      <p:transition spd="slow" advClick="0" advTm="75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 1">
            <a:extLst>
              <a:ext uri="{FF2B5EF4-FFF2-40B4-BE49-F238E27FC236}">
                <a16:creationId xmlns:a16="http://schemas.microsoft.com/office/drawing/2014/main" id="{B304A02F-2441-B67A-0DCD-BAC2A72F3A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" b="20"/>
          <a:stretch/>
        </p:blipFill>
        <p:spPr>
          <a:xfrm>
            <a:off x="87" y="0"/>
            <a:ext cx="6480000" cy="7117287"/>
          </a:xfrm>
          <a:prstGeom prst="rect">
            <a:avLst/>
          </a:prstGeom>
        </p:spPr>
      </p:pic>
      <p:pic>
        <p:nvPicPr>
          <p:cNvPr id="3" name="PIC 4 Vanish">
            <a:extLst>
              <a:ext uri="{FF2B5EF4-FFF2-40B4-BE49-F238E27FC236}">
                <a16:creationId xmlns:a16="http://schemas.microsoft.com/office/drawing/2014/main" id="{E70ECD74-A68D-1C78-1AC9-7B296A4909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V="1">
            <a:off x="178780" y="5391506"/>
            <a:ext cx="918880" cy="1009645"/>
          </a:xfrm>
          <a:prstGeom prst="rect">
            <a:avLst/>
          </a:prstGeom>
        </p:spPr>
      </p:pic>
      <p:sp>
        <p:nvSpPr>
          <p:cNvPr id="10" name="SHAPE: Bottom Rect BG">
            <a:extLst>
              <a:ext uri="{FF2B5EF4-FFF2-40B4-BE49-F238E27FC236}">
                <a16:creationId xmlns:a16="http://schemas.microsoft.com/office/drawing/2014/main" id="{D9A62FC5-0EB1-FF3A-CD6E-99824CFDE220}"/>
              </a:ext>
            </a:extLst>
          </p:cNvPr>
          <p:cNvSpPr/>
          <p:nvPr/>
        </p:nvSpPr>
        <p:spPr>
          <a:xfrm rot="5400000">
            <a:off x="325209" y="6799093"/>
            <a:ext cx="5836933" cy="6485580"/>
          </a:xfrm>
          <a:custGeom>
            <a:avLst/>
            <a:gdLst/>
            <a:ahLst/>
            <a:cxnLst/>
            <a:rect l="l" t="t" r="r" b="b"/>
            <a:pathLst>
              <a:path w="6470678" h="9599041">
                <a:moveTo>
                  <a:pt x="0" y="0"/>
                </a:moveTo>
                <a:lnTo>
                  <a:pt x="6470678" y="0"/>
                </a:lnTo>
                <a:lnTo>
                  <a:pt x="6470678" y="9599041"/>
                </a:lnTo>
                <a:lnTo>
                  <a:pt x="0" y="9599041"/>
                </a:lnTo>
                <a:lnTo>
                  <a:pt x="0" y="0"/>
                </a:lnTo>
              </a:path>
            </a:pathLst>
          </a:custGeom>
          <a:solidFill>
            <a:srgbClr val="F2F2F2"/>
          </a:solidFill>
        </p:spPr>
        <p:txBody>
          <a:bodyPr/>
          <a:lstStyle/>
          <a:p>
            <a:endParaRPr lang="en-IN" sz="1000"/>
          </a:p>
        </p:txBody>
      </p:sp>
      <p:sp>
        <p:nvSpPr>
          <p:cNvPr id="11" name="TXT: Travel mugs are...">
            <a:extLst>
              <a:ext uri="{FF2B5EF4-FFF2-40B4-BE49-F238E27FC236}">
                <a16:creationId xmlns:a16="http://schemas.microsoft.com/office/drawing/2014/main" id="{2B04C0D4-DB54-CB11-6802-CD2B06FE017A}"/>
              </a:ext>
            </a:extLst>
          </p:cNvPr>
          <p:cNvSpPr txBox="1"/>
          <p:nvPr/>
        </p:nvSpPr>
        <p:spPr>
          <a:xfrm>
            <a:off x="1622957" y="10671175"/>
            <a:ext cx="3234261" cy="14147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190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Travel mugs are like a lifeline on long trips – makes sense to have mugs you love!</a:t>
            </a:r>
          </a:p>
        </p:txBody>
      </p:sp>
      <p:sp>
        <p:nvSpPr>
          <p:cNvPr id="12" name="TXT: Companion">
            <a:extLst>
              <a:ext uri="{FF2B5EF4-FFF2-40B4-BE49-F238E27FC236}">
                <a16:creationId xmlns:a16="http://schemas.microsoft.com/office/drawing/2014/main" id="{70674859-1E85-FC7E-4705-5670DDA55035}"/>
              </a:ext>
            </a:extLst>
          </p:cNvPr>
          <p:cNvSpPr txBox="1"/>
          <p:nvPr/>
        </p:nvSpPr>
        <p:spPr>
          <a:xfrm>
            <a:off x="1746087" y="9731063"/>
            <a:ext cx="2988000" cy="468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7"/>
              </a:lnSpc>
            </a:pPr>
            <a:r>
              <a:rPr lang="en-US" sz="4400" spc="-102" dirty="0">
                <a:solidFill>
                  <a:srgbClr val="3B3838"/>
                </a:solidFill>
                <a:latin typeface="Allerta Stencil" pitchFamily="2" charset="0"/>
              </a:rPr>
              <a:t>companion</a:t>
            </a:r>
          </a:p>
        </p:txBody>
      </p:sp>
      <p:sp>
        <p:nvSpPr>
          <p:cNvPr id="13" name="TXT: Travel">
            <a:extLst>
              <a:ext uri="{FF2B5EF4-FFF2-40B4-BE49-F238E27FC236}">
                <a16:creationId xmlns:a16="http://schemas.microsoft.com/office/drawing/2014/main" id="{12F24090-51DE-3AD2-C981-D5A40AA4A751}"/>
              </a:ext>
            </a:extLst>
          </p:cNvPr>
          <p:cNvSpPr txBox="1"/>
          <p:nvPr/>
        </p:nvSpPr>
        <p:spPr>
          <a:xfrm>
            <a:off x="2088087" y="9261475"/>
            <a:ext cx="2304000" cy="5498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57"/>
              </a:lnSpc>
            </a:pPr>
            <a:r>
              <a:rPr lang="en-US" sz="4000" spc="408" dirty="0">
                <a:solidFill>
                  <a:schemeClr val="tx1">
                    <a:lumMod val="50000"/>
                    <a:lumOff val="50000"/>
                  </a:schemeClr>
                </a:solidFill>
                <a:latin typeface="Cormorant Unicase SemiBold" pitchFamily="2" charset="0"/>
                <a:ea typeface="Cormorant Unicase SemiBold" pitchFamily="2" charset="0"/>
              </a:rPr>
              <a:t>TRAVEL</a:t>
            </a:r>
          </a:p>
        </p:txBody>
      </p:sp>
      <p:sp>
        <p:nvSpPr>
          <p:cNvPr id="30" name="SHAPE; Black SQ Outline">
            <a:extLst>
              <a:ext uri="{FF2B5EF4-FFF2-40B4-BE49-F238E27FC236}">
                <a16:creationId xmlns:a16="http://schemas.microsoft.com/office/drawing/2014/main" id="{C422EC6B-A8D5-9083-25F6-D061290E1C70}"/>
              </a:ext>
            </a:extLst>
          </p:cNvPr>
          <p:cNvSpPr/>
          <p:nvPr/>
        </p:nvSpPr>
        <p:spPr>
          <a:xfrm>
            <a:off x="1174294" y="7623175"/>
            <a:ext cx="995794" cy="995794"/>
          </a:xfrm>
          <a:custGeom>
            <a:avLst/>
            <a:gdLst/>
            <a:ahLst/>
            <a:cxnLst/>
            <a:rect l="l" t="t" r="r" b="b"/>
            <a:pathLst>
              <a:path w="1473835" h="1473835">
                <a:moveTo>
                  <a:pt x="16891" y="0"/>
                </a:moveTo>
                <a:lnTo>
                  <a:pt x="1456944" y="0"/>
                </a:lnTo>
                <a:cubicBezTo>
                  <a:pt x="1466342" y="0"/>
                  <a:pt x="1473835" y="7620"/>
                  <a:pt x="1473835" y="16891"/>
                </a:cubicBezTo>
                <a:lnTo>
                  <a:pt x="1473835" y="1456944"/>
                </a:lnTo>
                <a:cubicBezTo>
                  <a:pt x="1473835" y="1466342"/>
                  <a:pt x="1466215" y="1473835"/>
                  <a:pt x="1456944" y="1473835"/>
                </a:cubicBezTo>
                <a:lnTo>
                  <a:pt x="16891" y="1473835"/>
                </a:lnTo>
                <a:cubicBezTo>
                  <a:pt x="7493" y="1473835"/>
                  <a:pt x="0" y="1466215"/>
                  <a:pt x="0" y="1456944"/>
                </a:cubicBezTo>
                <a:lnTo>
                  <a:pt x="0" y="16891"/>
                </a:lnTo>
                <a:cubicBezTo>
                  <a:pt x="0" y="7620"/>
                  <a:pt x="7620" y="0"/>
                  <a:pt x="16891" y="0"/>
                </a:cubicBezTo>
                <a:moveTo>
                  <a:pt x="16891" y="33909"/>
                </a:moveTo>
                <a:lnTo>
                  <a:pt x="16891" y="16891"/>
                </a:lnTo>
                <a:lnTo>
                  <a:pt x="33909" y="16891"/>
                </a:lnTo>
                <a:lnTo>
                  <a:pt x="33909" y="1456944"/>
                </a:lnTo>
                <a:lnTo>
                  <a:pt x="16891" y="1456944"/>
                </a:lnTo>
                <a:lnTo>
                  <a:pt x="16891" y="1440053"/>
                </a:lnTo>
                <a:lnTo>
                  <a:pt x="1456944" y="1440053"/>
                </a:lnTo>
                <a:lnTo>
                  <a:pt x="1456944" y="1456944"/>
                </a:lnTo>
                <a:lnTo>
                  <a:pt x="1440053" y="1456944"/>
                </a:lnTo>
                <a:lnTo>
                  <a:pt x="1440053" y="16891"/>
                </a:lnTo>
                <a:lnTo>
                  <a:pt x="1456944" y="16891"/>
                </a:lnTo>
                <a:lnTo>
                  <a:pt x="1456944" y="33909"/>
                </a:lnTo>
                <a:lnTo>
                  <a:pt x="16891" y="33909"/>
                </a:lnTo>
              </a:path>
            </a:pathLst>
          </a:custGeom>
          <a:solidFill>
            <a:srgbClr val="3B3838"/>
          </a:solidFill>
        </p:spPr>
        <p:txBody>
          <a:bodyPr/>
          <a:lstStyle/>
          <a:p>
            <a:endParaRPr lang="en-IN" sz="1000"/>
          </a:p>
        </p:txBody>
      </p:sp>
      <p:pic>
        <p:nvPicPr>
          <p:cNvPr id="16" name="PIC 4 TN">
            <a:extLst>
              <a:ext uri="{FF2B5EF4-FFF2-40B4-BE49-F238E27FC236}">
                <a16:creationId xmlns:a16="http://schemas.microsoft.com/office/drawing/2014/main" id="{A58BE166-10D4-899F-1DF1-ACA7CF8832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4603" y="7722244"/>
            <a:ext cx="810611" cy="810611"/>
          </a:xfrm>
          <a:prstGeom prst="rect">
            <a:avLst/>
          </a:prstGeom>
        </p:spPr>
      </p:pic>
      <p:pic>
        <p:nvPicPr>
          <p:cNvPr id="19" name="PIC 3 TN">
            <a:extLst>
              <a:ext uri="{FF2B5EF4-FFF2-40B4-BE49-F238E27FC236}">
                <a16:creationId xmlns:a16="http://schemas.microsoft.com/office/drawing/2014/main" id="{8639BBF1-FF14-CA9B-581C-FE660E4018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7853" y="7725269"/>
            <a:ext cx="810611" cy="804561"/>
          </a:xfrm>
          <a:prstGeom prst="rect">
            <a:avLst/>
          </a:prstGeom>
        </p:spPr>
      </p:pic>
      <p:pic>
        <p:nvPicPr>
          <p:cNvPr id="23" name="PIC 2 TN">
            <a:extLst>
              <a:ext uri="{FF2B5EF4-FFF2-40B4-BE49-F238E27FC236}">
                <a16:creationId xmlns:a16="http://schemas.microsoft.com/office/drawing/2014/main" id="{1D0CED2C-FDD0-8F55-D1D1-714EC1C625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2986" y="7722244"/>
            <a:ext cx="810611" cy="810611"/>
          </a:xfrm>
          <a:prstGeom prst="rect">
            <a:avLst/>
          </a:prstGeom>
        </p:spPr>
      </p:pic>
      <p:pic>
        <p:nvPicPr>
          <p:cNvPr id="26" name="PIC 1 TN">
            <a:extLst>
              <a:ext uri="{FF2B5EF4-FFF2-40B4-BE49-F238E27FC236}">
                <a16:creationId xmlns:a16="http://schemas.microsoft.com/office/drawing/2014/main" id="{CD2DA8CB-DB2C-2517-E60F-E268643089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6236" y="7725269"/>
            <a:ext cx="810611" cy="804561"/>
          </a:xfrm>
          <a:prstGeom prst="rect">
            <a:avLst/>
          </a:prstGeom>
        </p:spPr>
      </p:pic>
      <p:grpSp>
        <p:nvGrpSpPr>
          <p:cNvPr id="32" name="GROUP: Web Address">
            <a:extLst>
              <a:ext uri="{FF2B5EF4-FFF2-40B4-BE49-F238E27FC236}">
                <a16:creationId xmlns:a16="http://schemas.microsoft.com/office/drawing/2014/main" id="{E549E1D7-FB44-6409-4C4B-FA25ADB5E912}"/>
              </a:ext>
            </a:extLst>
          </p:cNvPr>
          <p:cNvGrpSpPr/>
          <p:nvPr/>
        </p:nvGrpSpPr>
        <p:grpSpPr>
          <a:xfrm>
            <a:off x="-3457" y="6403975"/>
            <a:ext cx="6487087" cy="720000"/>
            <a:chOff x="-5080" y="7145199"/>
            <a:chExt cx="9535160" cy="1058304"/>
          </a:xfrm>
        </p:grpSpPr>
        <p:sp>
          <p:nvSpPr>
            <p:cNvPr id="34" name="SHAPE: Web Address BG">
              <a:extLst>
                <a:ext uri="{FF2B5EF4-FFF2-40B4-BE49-F238E27FC236}">
                  <a16:creationId xmlns:a16="http://schemas.microsoft.com/office/drawing/2014/main" id="{0F612F7B-C3A7-2FF6-D324-1F8A08216F7F}"/>
                </a:ext>
              </a:extLst>
            </p:cNvPr>
            <p:cNvSpPr/>
            <p:nvPr/>
          </p:nvSpPr>
          <p:spPr>
            <a:xfrm>
              <a:off x="-5080" y="7145199"/>
              <a:ext cx="9535160" cy="1058304"/>
            </a:xfrm>
            <a:custGeom>
              <a:avLst/>
              <a:gdLst/>
              <a:ahLst/>
              <a:cxnLst/>
              <a:rect l="l" t="t" r="r" b="b"/>
              <a:pathLst>
                <a:path w="2712223" h="235552">
                  <a:moveTo>
                    <a:pt x="0" y="0"/>
                  </a:moveTo>
                  <a:lnTo>
                    <a:pt x="2712223" y="0"/>
                  </a:lnTo>
                  <a:lnTo>
                    <a:pt x="2712223" y="235552"/>
                  </a:lnTo>
                  <a:lnTo>
                    <a:pt x="0" y="235552"/>
                  </a:lnTo>
                  <a:lnTo>
                    <a:pt x="0" y="0"/>
                  </a:lnTo>
                </a:path>
              </a:pathLst>
            </a:custGeom>
            <a:solidFill>
              <a:srgbClr val="FFFFFF">
                <a:alpha val="65000"/>
              </a:srgbClr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35" name="TXT: Web Address">
              <a:extLst>
                <a:ext uri="{FF2B5EF4-FFF2-40B4-BE49-F238E27FC236}">
                  <a16:creationId xmlns:a16="http://schemas.microsoft.com/office/drawing/2014/main" id="{67726D7C-64B3-62F8-FAF9-F7075F2E7B9F}"/>
                </a:ext>
              </a:extLst>
            </p:cNvPr>
            <p:cNvSpPr txBox="1"/>
            <p:nvPr/>
          </p:nvSpPr>
          <p:spPr>
            <a:xfrm>
              <a:off x="678660" y="7560007"/>
              <a:ext cx="4048125" cy="3769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959"/>
                </a:lnSpc>
              </a:pPr>
              <a:r>
                <a:rPr lang="en-US" sz="2000" spc="350" dirty="0">
                  <a:solidFill>
                    <a:srgbClr val="3B3838"/>
                  </a:solidFill>
                  <a:latin typeface="Oswald" panose="02000503000000000000" pitchFamily="2" charset="0"/>
                </a:rPr>
                <a:t>WWW.WEBSITE.COM</a:t>
              </a:r>
            </a:p>
          </p:txBody>
        </p:sp>
      </p:grpSp>
      <p:grpSp>
        <p:nvGrpSpPr>
          <p:cNvPr id="37" name="GROUP: Shop Today">
            <a:extLst>
              <a:ext uri="{FF2B5EF4-FFF2-40B4-BE49-F238E27FC236}">
                <a16:creationId xmlns:a16="http://schemas.microsoft.com/office/drawing/2014/main" id="{5CBDFE46-C18A-858A-1744-F75A1505FF5D}"/>
              </a:ext>
            </a:extLst>
          </p:cNvPr>
          <p:cNvGrpSpPr/>
          <p:nvPr/>
        </p:nvGrpSpPr>
        <p:grpSpPr>
          <a:xfrm>
            <a:off x="4150604" y="767527"/>
            <a:ext cx="1671654" cy="503672"/>
            <a:chOff x="6100840" y="907267"/>
            <a:chExt cx="2457110" cy="740331"/>
          </a:xfrm>
        </p:grpSpPr>
        <p:sp>
          <p:nvSpPr>
            <p:cNvPr id="39" name="SHAPE: Shop Today BG">
              <a:extLst>
                <a:ext uri="{FF2B5EF4-FFF2-40B4-BE49-F238E27FC236}">
                  <a16:creationId xmlns:a16="http://schemas.microsoft.com/office/drawing/2014/main" id="{1BDE091A-E917-5992-103B-BDC60BB3EC02}"/>
                </a:ext>
              </a:extLst>
            </p:cNvPr>
            <p:cNvSpPr/>
            <p:nvPr/>
          </p:nvSpPr>
          <p:spPr>
            <a:xfrm>
              <a:off x="6100840" y="907267"/>
              <a:ext cx="2457110" cy="740331"/>
            </a:xfrm>
            <a:custGeom>
              <a:avLst/>
              <a:gdLst/>
              <a:ahLst/>
              <a:cxnLst/>
              <a:rect l="l" t="t" r="r" b="b"/>
              <a:pathLst>
                <a:path w="2474146" h="745464">
                  <a:moveTo>
                    <a:pt x="0" y="372568"/>
                  </a:moveTo>
                  <a:cubicBezTo>
                    <a:pt x="0" y="166809"/>
                    <a:pt x="150861" y="0"/>
                    <a:pt x="336927" y="0"/>
                  </a:cubicBezTo>
                  <a:lnTo>
                    <a:pt x="2137219" y="0"/>
                  </a:lnTo>
                  <a:cubicBezTo>
                    <a:pt x="2323285" y="0"/>
                    <a:pt x="2474146" y="166809"/>
                    <a:pt x="2474146" y="372732"/>
                  </a:cubicBezTo>
                  <a:cubicBezTo>
                    <a:pt x="2474146" y="578655"/>
                    <a:pt x="2323285" y="745464"/>
                    <a:pt x="2137219" y="745464"/>
                  </a:cubicBezTo>
                  <a:lnTo>
                    <a:pt x="336927" y="745464"/>
                  </a:lnTo>
                  <a:cubicBezTo>
                    <a:pt x="150861" y="745300"/>
                    <a:pt x="0" y="578490"/>
                    <a:pt x="0" y="372568"/>
                  </a:cubicBezTo>
                </a:path>
              </a:pathLst>
            </a:custGeom>
            <a:solidFill>
              <a:srgbClr val="FFFFFF">
                <a:alpha val="74902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40" name="TXT: Shop Today">
              <a:extLst>
                <a:ext uri="{FF2B5EF4-FFF2-40B4-BE49-F238E27FC236}">
                  <a16:creationId xmlns:a16="http://schemas.microsoft.com/office/drawing/2014/main" id="{D128B195-98F1-D99F-5BA3-93C055754CE3}"/>
                </a:ext>
              </a:extLst>
            </p:cNvPr>
            <p:cNvSpPr txBox="1"/>
            <p:nvPr/>
          </p:nvSpPr>
          <p:spPr>
            <a:xfrm>
              <a:off x="6248423" y="983007"/>
              <a:ext cx="2161944" cy="588850"/>
            </a:xfrm>
            <a:prstGeom prst="rect">
              <a:avLst/>
            </a:prstGeom>
          </p:spPr>
          <p:txBody>
            <a:bodyPr lIns="45764" tIns="45764" rIns="45764" bIns="45764" rtlCol="0" anchor="b"/>
            <a:lstStyle/>
            <a:p>
              <a:pPr algn="ctr">
                <a:lnSpc>
                  <a:spcPts val="2612"/>
                </a:lnSpc>
              </a:pPr>
              <a:r>
                <a:rPr lang="en-US" sz="2000" dirty="0">
                  <a:solidFill>
                    <a:srgbClr val="3B3838"/>
                  </a:solidFill>
                  <a:latin typeface="Oswald SemiBold" pitchFamily="2" charset="0"/>
                </a:rPr>
                <a:t>SHOP TODAY</a:t>
              </a:r>
            </a:p>
          </p:txBody>
        </p:sp>
      </p:grpSp>
      <p:grpSp>
        <p:nvGrpSpPr>
          <p:cNvPr id="41" name="GROUP: Up Arrows">
            <a:extLst>
              <a:ext uri="{FF2B5EF4-FFF2-40B4-BE49-F238E27FC236}">
                <a16:creationId xmlns:a16="http://schemas.microsoft.com/office/drawing/2014/main" id="{83F173A1-FE4B-214A-86B8-EF9FF91193BE}"/>
              </a:ext>
            </a:extLst>
          </p:cNvPr>
          <p:cNvGrpSpPr/>
          <p:nvPr/>
        </p:nvGrpSpPr>
        <p:grpSpPr>
          <a:xfrm>
            <a:off x="777818" y="1641177"/>
            <a:ext cx="184572" cy="832225"/>
            <a:chOff x="1143290" y="2191417"/>
            <a:chExt cx="271296" cy="1223260"/>
          </a:xfrm>
        </p:grpSpPr>
        <p:sp>
          <p:nvSpPr>
            <p:cNvPr id="42" name="SHAPE: Arrow 4">
              <a:extLst>
                <a:ext uri="{FF2B5EF4-FFF2-40B4-BE49-F238E27FC236}">
                  <a16:creationId xmlns:a16="http://schemas.microsoft.com/office/drawing/2014/main" id="{52DBEFBE-9AB8-96E8-9DAE-4EEEB36A3200}"/>
                </a:ext>
              </a:extLst>
            </p:cNvPr>
            <p:cNvSpPr/>
            <p:nvPr/>
          </p:nvSpPr>
          <p:spPr>
            <a:xfrm>
              <a:off x="1143290" y="3154354"/>
              <a:ext cx="271296" cy="260323"/>
            </a:xfrm>
            <a:custGeom>
              <a:avLst/>
              <a:gdLst/>
              <a:ahLst/>
              <a:cxnLst/>
              <a:rect l="l" t="t" r="r" b="b"/>
              <a:pathLst>
                <a:path w="273177" h="262128">
                  <a:moveTo>
                    <a:pt x="210693" y="123698"/>
                  </a:moveTo>
                  <a:lnTo>
                    <a:pt x="270637" y="238887"/>
                  </a:lnTo>
                  <a:cubicBezTo>
                    <a:pt x="273177" y="243840"/>
                    <a:pt x="273050" y="249682"/>
                    <a:pt x="270129" y="254381"/>
                  </a:cubicBezTo>
                  <a:cubicBezTo>
                    <a:pt x="267208" y="259080"/>
                    <a:pt x="262128" y="262001"/>
                    <a:pt x="256540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lnTo>
                    <a:pt x="210693" y="123698"/>
                  </a:lnTo>
                  <a:moveTo>
                    <a:pt x="182626" y="138303"/>
                  </a:moveTo>
                  <a:lnTo>
                    <a:pt x="196723" y="130937"/>
                  </a:lnTo>
                  <a:lnTo>
                    <a:pt x="182626" y="138303"/>
                  </a:lnTo>
                  <a:lnTo>
                    <a:pt x="122555" y="23114"/>
                  </a:ln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82626" y="138303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45" name="SHAPE: Arrow 3">
              <a:extLst>
                <a:ext uri="{FF2B5EF4-FFF2-40B4-BE49-F238E27FC236}">
                  <a16:creationId xmlns:a16="http://schemas.microsoft.com/office/drawing/2014/main" id="{4ED1DD20-11B5-EF69-4DE9-0D885A67CE50}"/>
                </a:ext>
              </a:extLst>
            </p:cNvPr>
            <p:cNvSpPr/>
            <p:nvPr/>
          </p:nvSpPr>
          <p:spPr>
            <a:xfrm>
              <a:off x="1143290" y="2830494"/>
              <a:ext cx="271170" cy="260322"/>
            </a:xfrm>
            <a:custGeom>
              <a:avLst/>
              <a:gdLst/>
              <a:ahLst/>
              <a:cxnLst/>
              <a:rect l="l" t="t" r="r" b="b"/>
              <a:pathLst>
                <a:path w="273050" h="262128">
                  <a:moveTo>
                    <a:pt x="150622" y="8509"/>
                  </a:moveTo>
                  <a:lnTo>
                    <a:pt x="210566" y="123698"/>
                  </a:lnTo>
                  <a:lnTo>
                    <a:pt x="270510" y="238887"/>
                  </a:lnTo>
                  <a:cubicBezTo>
                    <a:pt x="273050" y="243840"/>
                    <a:pt x="272923" y="249682"/>
                    <a:pt x="270002" y="254381"/>
                  </a:cubicBezTo>
                  <a:cubicBezTo>
                    <a:pt x="267081" y="259080"/>
                    <a:pt x="262001" y="262001"/>
                    <a:pt x="256413" y="262001"/>
                  </a:cubicBezTo>
                  <a:lnTo>
                    <a:pt x="136652" y="262001"/>
                  </a:lnTo>
                  <a:lnTo>
                    <a:pt x="136652" y="246253"/>
                  </a:lnTo>
                  <a:lnTo>
                    <a:pt x="136652" y="262128"/>
                  </a:lnTo>
                  <a:lnTo>
                    <a:pt x="16637" y="262128"/>
                  </a:lnTo>
                  <a:cubicBezTo>
                    <a:pt x="11049" y="262128"/>
                    <a:pt x="5969" y="259207"/>
                    <a:pt x="3048" y="254508"/>
                  </a:cubicBezTo>
                  <a:cubicBezTo>
                    <a:pt x="127" y="249809"/>
                    <a:pt x="0" y="243840"/>
                    <a:pt x="2540" y="239014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492"/>
                  </a:lnTo>
                  <a:lnTo>
                    <a:pt x="16764" y="246126"/>
                  </a:lnTo>
                  <a:lnTo>
                    <a:pt x="16764" y="230378"/>
                  </a:lnTo>
                  <a:lnTo>
                    <a:pt x="136652" y="230378"/>
                  </a:lnTo>
                  <a:lnTo>
                    <a:pt x="256667" y="230378"/>
                  </a:lnTo>
                  <a:lnTo>
                    <a:pt x="256667" y="246253"/>
                  </a:lnTo>
                  <a:lnTo>
                    <a:pt x="242570" y="253619"/>
                  </a:lnTo>
                  <a:lnTo>
                    <a:pt x="182626" y="138430"/>
                  </a:lnTo>
                  <a:lnTo>
                    <a:pt x="196723" y="131064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48" name="SHAPE: Arrow 2">
              <a:extLst>
                <a:ext uri="{FF2B5EF4-FFF2-40B4-BE49-F238E27FC236}">
                  <a16:creationId xmlns:a16="http://schemas.microsoft.com/office/drawing/2014/main" id="{D908A547-0C1F-B73E-7B24-1BE188ED2742}"/>
                </a:ext>
              </a:extLst>
            </p:cNvPr>
            <p:cNvSpPr/>
            <p:nvPr/>
          </p:nvSpPr>
          <p:spPr>
            <a:xfrm>
              <a:off x="1143290" y="2515277"/>
              <a:ext cx="271170" cy="260070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  <p:sp>
          <p:nvSpPr>
            <p:cNvPr id="49" name="SHAPE: Arrow 1">
              <a:extLst>
                <a:ext uri="{FF2B5EF4-FFF2-40B4-BE49-F238E27FC236}">
                  <a16:creationId xmlns:a16="http://schemas.microsoft.com/office/drawing/2014/main" id="{10692363-A81F-897F-5917-30114AA4F11F}"/>
                </a:ext>
              </a:extLst>
            </p:cNvPr>
            <p:cNvSpPr/>
            <p:nvPr/>
          </p:nvSpPr>
          <p:spPr>
            <a:xfrm>
              <a:off x="1143290" y="2191417"/>
              <a:ext cx="271170" cy="260071"/>
            </a:xfrm>
            <a:custGeom>
              <a:avLst/>
              <a:gdLst/>
              <a:ahLst/>
              <a:cxnLst/>
              <a:rect l="l" t="t" r="r" b="b"/>
              <a:pathLst>
                <a:path w="273050" h="261874">
                  <a:moveTo>
                    <a:pt x="150622" y="8509"/>
                  </a:moveTo>
                  <a:lnTo>
                    <a:pt x="210566" y="123698"/>
                  </a:lnTo>
                  <a:lnTo>
                    <a:pt x="196469" y="131064"/>
                  </a:lnTo>
                  <a:lnTo>
                    <a:pt x="210566" y="123698"/>
                  </a:lnTo>
                  <a:lnTo>
                    <a:pt x="270510" y="238633"/>
                  </a:lnTo>
                  <a:cubicBezTo>
                    <a:pt x="273050" y="243586"/>
                    <a:pt x="272923" y="249428"/>
                    <a:pt x="270002" y="254127"/>
                  </a:cubicBezTo>
                  <a:cubicBezTo>
                    <a:pt x="267081" y="258826"/>
                    <a:pt x="262001" y="261747"/>
                    <a:pt x="256413" y="261747"/>
                  </a:cubicBezTo>
                  <a:lnTo>
                    <a:pt x="136652" y="261747"/>
                  </a:lnTo>
                  <a:lnTo>
                    <a:pt x="136652" y="245999"/>
                  </a:lnTo>
                  <a:lnTo>
                    <a:pt x="136652" y="261874"/>
                  </a:lnTo>
                  <a:lnTo>
                    <a:pt x="16637" y="261874"/>
                  </a:lnTo>
                  <a:cubicBezTo>
                    <a:pt x="11049" y="261874"/>
                    <a:pt x="5969" y="258953"/>
                    <a:pt x="3048" y="254254"/>
                  </a:cubicBezTo>
                  <a:cubicBezTo>
                    <a:pt x="127" y="249555"/>
                    <a:pt x="0" y="243586"/>
                    <a:pt x="2540" y="238760"/>
                  </a:cubicBezTo>
                  <a:lnTo>
                    <a:pt x="62611" y="123698"/>
                  </a:lnTo>
                  <a:lnTo>
                    <a:pt x="76708" y="131064"/>
                  </a:lnTo>
                  <a:lnTo>
                    <a:pt x="62611" y="123698"/>
                  </a:lnTo>
                  <a:lnTo>
                    <a:pt x="122555" y="8509"/>
                  </a:lnTo>
                  <a:cubicBezTo>
                    <a:pt x="125222" y="3302"/>
                    <a:pt x="130683" y="0"/>
                    <a:pt x="136652" y="0"/>
                  </a:cubicBezTo>
                  <a:cubicBezTo>
                    <a:pt x="142621" y="0"/>
                    <a:pt x="147955" y="3302"/>
                    <a:pt x="150749" y="8509"/>
                  </a:cubicBezTo>
                  <a:moveTo>
                    <a:pt x="122555" y="23114"/>
                  </a:moveTo>
                  <a:lnTo>
                    <a:pt x="136652" y="15748"/>
                  </a:lnTo>
                  <a:lnTo>
                    <a:pt x="150749" y="23114"/>
                  </a:lnTo>
                  <a:lnTo>
                    <a:pt x="90805" y="138303"/>
                  </a:lnTo>
                  <a:lnTo>
                    <a:pt x="30861" y="253238"/>
                  </a:lnTo>
                  <a:lnTo>
                    <a:pt x="16764" y="245872"/>
                  </a:lnTo>
                  <a:lnTo>
                    <a:pt x="16764" y="230124"/>
                  </a:lnTo>
                  <a:lnTo>
                    <a:pt x="136652" y="230124"/>
                  </a:lnTo>
                  <a:lnTo>
                    <a:pt x="256667" y="230124"/>
                  </a:lnTo>
                  <a:lnTo>
                    <a:pt x="256667" y="245999"/>
                  </a:lnTo>
                  <a:lnTo>
                    <a:pt x="242570" y="253365"/>
                  </a:lnTo>
                  <a:lnTo>
                    <a:pt x="182626" y="138430"/>
                  </a:lnTo>
                  <a:lnTo>
                    <a:pt x="122555" y="23114"/>
                  </a:lnTo>
                </a:path>
              </a:pathLst>
            </a:custGeom>
            <a:solidFill>
              <a:srgbClr val="808080"/>
            </a:solidFill>
          </p:spPr>
          <p:txBody>
            <a:bodyPr/>
            <a:lstStyle/>
            <a:p>
              <a:endParaRPr lang="en-IN" sz="1000"/>
            </a:p>
          </p:txBody>
        </p:sp>
      </p:grpSp>
      <p:grpSp>
        <p:nvGrpSpPr>
          <p:cNvPr id="50" name="GROUP: 15% Off">
            <a:extLst>
              <a:ext uri="{FF2B5EF4-FFF2-40B4-BE49-F238E27FC236}">
                <a16:creationId xmlns:a16="http://schemas.microsoft.com/office/drawing/2014/main" id="{5BF9C762-E0EB-25D3-35BC-6142F28B6171}"/>
              </a:ext>
            </a:extLst>
          </p:cNvPr>
          <p:cNvGrpSpPr/>
          <p:nvPr/>
        </p:nvGrpSpPr>
        <p:grpSpPr>
          <a:xfrm>
            <a:off x="363071" y="536575"/>
            <a:ext cx="1070190" cy="972885"/>
            <a:chOff x="533667" y="567799"/>
            <a:chExt cx="1573038" cy="1430012"/>
          </a:xfrm>
        </p:grpSpPr>
        <p:sp>
          <p:nvSpPr>
            <p:cNvPr id="51" name="SHAPE: 15% Off BG">
              <a:extLst>
                <a:ext uri="{FF2B5EF4-FFF2-40B4-BE49-F238E27FC236}">
                  <a16:creationId xmlns:a16="http://schemas.microsoft.com/office/drawing/2014/main" id="{8CC32EE0-3AA0-7A8D-12CC-ABFFADD3AE28}"/>
                </a:ext>
              </a:extLst>
            </p:cNvPr>
            <p:cNvSpPr/>
            <p:nvPr/>
          </p:nvSpPr>
          <p:spPr>
            <a:xfrm>
              <a:off x="533667" y="567799"/>
              <a:ext cx="1573038" cy="1430012"/>
            </a:xfrm>
            <a:custGeom>
              <a:avLst/>
              <a:gdLst/>
              <a:ahLst/>
              <a:cxnLst/>
              <a:rect l="l" t="t" r="r" b="b"/>
              <a:pathLst>
                <a:path w="1583944" h="1439926">
                  <a:moveTo>
                    <a:pt x="0" y="719963"/>
                  </a:moveTo>
                  <a:lnTo>
                    <a:pt x="46609" y="653161"/>
                  </a:lnTo>
                  <a:lnTo>
                    <a:pt x="15113" y="579501"/>
                  </a:lnTo>
                  <a:lnTo>
                    <a:pt x="75311" y="522351"/>
                  </a:lnTo>
                  <a:lnTo>
                    <a:pt x="60198" y="444373"/>
                  </a:lnTo>
                  <a:lnTo>
                    <a:pt x="131445" y="398907"/>
                  </a:lnTo>
                  <a:lnTo>
                    <a:pt x="133350" y="319786"/>
                  </a:lnTo>
                  <a:lnTo>
                    <a:pt x="212979" y="287909"/>
                  </a:lnTo>
                  <a:lnTo>
                    <a:pt x="231902" y="210693"/>
                  </a:lnTo>
                  <a:lnTo>
                    <a:pt x="316865" y="193548"/>
                  </a:lnTo>
                  <a:lnTo>
                    <a:pt x="351917" y="121158"/>
                  </a:lnTo>
                  <a:lnTo>
                    <a:pt x="438912" y="119380"/>
                  </a:lnTo>
                  <a:lnTo>
                    <a:pt x="488823" y="54610"/>
                  </a:lnTo>
                  <a:lnTo>
                    <a:pt x="574548" y="68326"/>
                  </a:lnTo>
                  <a:lnTo>
                    <a:pt x="637413" y="13716"/>
                  </a:lnTo>
                  <a:lnTo>
                    <a:pt x="718566" y="42291"/>
                  </a:lnTo>
                  <a:lnTo>
                    <a:pt x="791972" y="0"/>
                  </a:lnTo>
                  <a:lnTo>
                    <a:pt x="865378" y="42418"/>
                  </a:lnTo>
                  <a:lnTo>
                    <a:pt x="946531" y="13843"/>
                  </a:lnTo>
                  <a:lnTo>
                    <a:pt x="1009396" y="68453"/>
                  </a:lnTo>
                  <a:lnTo>
                    <a:pt x="1095121" y="54737"/>
                  </a:lnTo>
                  <a:lnTo>
                    <a:pt x="1145032" y="119507"/>
                  </a:lnTo>
                  <a:lnTo>
                    <a:pt x="1232027" y="121285"/>
                  </a:lnTo>
                  <a:lnTo>
                    <a:pt x="1267079" y="193675"/>
                  </a:lnTo>
                  <a:lnTo>
                    <a:pt x="1352042" y="210820"/>
                  </a:lnTo>
                  <a:lnTo>
                    <a:pt x="1370965" y="288036"/>
                  </a:lnTo>
                  <a:lnTo>
                    <a:pt x="1450594" y="319913"/>
                  </a:lnTo>
                  <a:lnTo>
                    <a:pt x="1452499" y="399034"/>
                  </a:lnTo>
                  <a:lnTo>
                    <a:pt x="1523746" y="444500"/>
                  </a:lnTo>
                  <a:lnTo>
                    <a:pt x="1508633" y="522351"/>
                  </a:lnTo>
                  <a:lnTo>
                    <a:pt x="1568704" y="579501"/>
                  </a:lnTo>
                  <a:lnTo>
                    <a:pt x="1537208" y="653288"/>
                  </a:lnTo>
                  <a:lnTo>
                    <a:pt x="1583944" y="719963"/>
                  </a:lnTo>
                  <a:lnTo>
                    <a:pt x="1537208" y="786638"/>
                  </a:lnTo>
                  <a:lnTo>
                    <a:pt x="1568704" y="860425"/>
                  </a:lnTo>
                  <a:lnTo>
                    <a:pt x="1508633" y="917575"/>
                  </a:lnTo>
                  <a:lnTo>
                    <a:pt x="1523746" y="995426"/>
                  </a:lnTo>
                  <a:lnTo>
                    <a:pt x="1452499" y="1040892"/>
                  </a:lnTo>
                  <a:lnTo>
                    <a:pt x="1450594" y="1120013"/>
                  </a:lnTo>
                  <a:lnTo>
                    <a:pt x="1370965" y="1151890"/>
                  </a:lnTo>
                  <a:lnTo>
                    <a:pt x="1352042" y="1229106"/>
                  </a:lnTo>
                  <a:lnTo>
                    <a:pt x="1267079" y="1246251"/>
                  </a:lnTo>
                  <a:lnTo>
                    <a:pt x="1232027" y="1318641"/>
                  </a:lnTo>
                  <a:lnTo>
                    <a:pt x="1145032" y="1320419"/>
                  </a:lnTo>
                  <a:lnTo>
                    <a:pt x="1095121" y="1385189"/>
                  </a:lnTo>
                  <a:lnTo>
                    <a:pt x="1009396" y="1371473"/>
                  </a:lnTo>
                  <a:lnTo>
                    <a:pt x="946531" y="1426083"/>
                  </a:lnTo>
                  <a:lnTo>
                    <a:pt x="865378" y="1397508"/>
                  </a:lnTo>
                  <a:lnTo>
                    <a:pt x="791972" y="1439926"/>
                  </a:lnTo>
                  <a:lnTo>
                    <a:pt x="718566" y="1397508"/>
                  </a:lnTo>
                  <a:lnTo>
                    <a:pt x="637413" y="1426083"/>
                  </a:lnTo>
                  <a:lnTo>
                    <a:pt x="574548" y="1371473"/>
                  </a:lnTo>
                  <a:lnTo>
                    <a:pt x="488823" y="1385189"/>
                  </a:lnTo>
                  <a:lnTo>
                    <a:pt x="438912" y="1320419"/>
                  </a:lnTo>
                  <a:lnTo>
                    <a:pt x="351917" y="1318641"/>
                  </a:lnTo>
                  <a:lnTo>
                    <a:pt x="316865" y="1246251"/>
                  </a:lnTo>
                  <a:lnTo>
                    <a:pt x="231902" y="1229106"/>
                  </a:lnTo>
                  <a:lnTo>
                    <a:pt x="212979" y="1151890"/>
                  </a:lnTo>
                  <a:lnTo>
                    <a:pt x="133350" y="1120013"/>
                  </a:lnTo>
                  <a:lnTo>
                    <a:pt x="131445" y="1040892"/>
                  </a:lnTo>
                  <a:lnTo>
                    <a:pt x="60198" y="995426"/>
                  </a:lnTo>
                  <a:lnTo>
                    <a:pt x="75311" y="917575"/>
                  </a:lnTo>
                  <a:lnTo>
                    <a:pt x="15240" y="860425"/>
                  </a:lnTo>
                  <a:lnTo>
                    <a:pt x="46736" y="786638"/>
                  </a:lnTo>
                  <a:lnTo>
                    <a:pt x="0" y="719963"/>
                  </a:lnTo>
                </a:path>
              </a:pathLst>
            </a:custGeom>
            <a:solidFill>
              <a:srgbClr val="F2F2F2">
                <a:alpha val="74902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/>
            <a:lstStyle/>
            <a:p>
              <a:endParaRPr lang="en-IN" sz="1000" dirty="0"/>
            </a:p>
          </p:txBody>
        </p:sp>
        <p:sp>
          <p:nvSpPr>
            <p:cNvPr id="52" name="TXT: 15% Off">
              <a:extLst>
                <a:ext uri="{FF2B5EF4-FFF2-40B4-BE49-F238E27FC236}">
                  <a16:creationId xmlns:a16="http://schemas.microsoft.com/office/drawing/2014/main" id="{E70AC80A-7CF3-B0A5-8617-57B2758DACE7}"/>
                </a:ext>
              </a:extLst>
            </p:cNvPr>
            <p:cNvSpPr txBox="1"/>
            <p:nvPr/>
          </p:nvSpPr>
          <p:spPr>
            <a:xfrm>
              <a:off x="852171" y="989269"/>
              <a:ext cx="936000" cy="7167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05"/>
                </a:lnSpc>
              </a:pPr>
              <a:r>
                <a:rPr lang="en-US" sz="2000" dirty="0">
                  <a:solidFill>
                    <a:srgbClr val="000000"/>
                  </a:solidFill>
                  <a:latin typeface="Oswald Medium" pitchFamily="2" charset="0"/>
                </a:rPr>
                <a:t>15%</a:t>
              </a:r>
            </a:p>
            <a:p>
              <a:pPr algn="ctr">
                <a:lnSpc>
                  <a:spcPts val="1905"/>
                </a:lnSpc>
              </a:pPr>
              <a:r>
                <a:rPr lang="en-US" sz="2000" dirty="0">
                  <a:solidFill>
                    <a:srgbClr val="000000"/>
                  </a:solidFill>
                  <a:latin typeface="Oswald Medium" pitchFamily="2" charset="0"/>
                </a:rPr>
                <a:t>OFF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54814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164</Words>
  <Application>Microsoft Office PowerPoint</Application>
  <PresentationFormat>Custom</PresentationFormat>
  <Paragraphs>38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Poppins</vt:lpstr>
      <vt:lpstr>Cormorant Unicase SemiBold</vt:lpstr>
      <vt:lpstr>Allerta Stencil</vt:lpstr>
      <vt:lpstr>Oswald SemiBold</vt:lpstr>
      <vt:lpstr>Arial</vt:lpstr>
      <vt:lpstr>Calibri</vt:lpstr>
      <vt:lpstr>Oswald</vt:lpstr>
      <vt:lpstr>Oswald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23VE-23 Travel Pinterest Ad</dc:title>
  <dc:creator>Partha Bhattacharya</dc:creator>
  <cp:lastModifiedBy>Partha Bhattacharya</cp:lastModifiedBy>
  <cp:revision>15</cp:revision>
  <dcterms:created xsi:type="dcterms:W3CDTF">2006-08-16T00:00:00Z</dcterms:created>
  <dcterms:modified xsi:type="dcterms:W3CDTF">2024-08-30T13:21:08Z</dcterms:modified>
  <dc:identifier>DAFtXcMFsZw</dc:identifier>
</cp:coreProperties>
</file>